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4.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9.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0.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2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2.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4.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25.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6.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7.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8.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29.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0.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1.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32.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33.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34.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35.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36.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37.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38.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39.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40.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41.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42.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43.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44.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notesSlides/notesSlide45.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61" r:id="rId3"/>
    <p:sldId id="264" r:id="rId4"/>
    <p:sldId id="334" r:id="rId5"/>
    <p:sldId id="284" r:id="rId6"/>
    <p:sldId id="307" r:id="rId7"/>
    <p:sldId id="314" r:id="rId8"/>
    <p:sldId id="315" r:id="rId9"/>
    <p:sldId id="316" r:id="rId10"/>
    <p:sldId id="317" r:id="rId11"/>
    <p:sldId id="333" r:id="rId12"/>
    <p:sldId id="313" r:id="rId13"/>
    <p:sldId id="297" r:id="rId14"/>
    <p:sldId id="285" r:id="rId15"/>
    <p:sldId id="318" r:id="rId16"/>
    <p:sldId id="280" r:id="rId17"/>
    <p:sldId id="319" r:id="rId18"/>
    <p:sldId id="320" r:id="rId19"/>
    <p:sldId id="323" r:id="rId20"/>
    <p:sldId id="322" r:id="rId21"/>
    <p:sldId id="324" r:id="rId22"/>
    <p:sldId id="335" r:id="rId23"/>
    <p:sldId id="336" r:id="rId24"/>
    <p:sldId id="325" r:id="rId25"/>
    <p:sldId id="326" r:id="rId26"/>
    <p:sldId id="337" r:id="rId27"/>
    <p:sldId id="338" r:id="rId28"/>
    <p:sldId id="329" r:id="rId29"/>
    <p:sldId id="331" r:id="rId30"/>
    <p:sldId id="332" r:id="rId31"/>
    <p:sldId id="330" r:id="rId32"/>
    <p:sldId id="286" r:id="rId33"/>
    <p:sldId id="302" r:id="rId34"/>
    <p:sldId id="300" r:id="rId35"/>
    <p:sldId id="301" r:id="rId36"/>
    <p:sldId id="303" r:id="rId37"/>
    <p:sldId id="308" r:id="rId38"/>
    <p:sldId id="309" r:id="rId39"/>
    <p:sldId id="310" r:id="rId40"/>
    <p:sldId id="304" r:id="rId41"/>
    <p:sldId id="311" r:id="rId42"/>
    <p:sldId id="312" r:id="rId43"/>
    <p:sldId id="327" r:id="rId44"/>
    <p:sldId id="328" r:id="rId45"/>
    <p:sldId id="305" r:id="rId46"/>
    <p:sldId id="299" r:id="rId47"/>
    <p:sldId id="262"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BEBB"/>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9" autoAdjust="0"/>
    <p:restoredTop sz="94270" autoAdjust="0"/>
  </p:normalViewPr>
  <p:slideViewPr>
    <p:cSldViewPr snapToGrid="0">
      <p:cViewPr varScale="1">
        <p:scale>
          <a:sx n="81" d="100"/>
          <a:sy n="81" d="100"/>
        </p:scale>
        <p:origin x="648"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30C35-9ABB-4B5E-9C55-7BCB291DDC04}" type="datetimeFigureOut">
              <a:rPr lang="zh-CN" altLang="en-US" smtClean="0"/>
              <a:t>2020/11/18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911A1-FBD1-4777-97C5-41E6FA248277}" type="slidenum">
              <a:rPr lang="zh-CN" altLang="en-US" smtClean="0"/>
              <a:t>‹#›</a:t>
            </a:fld>
            <a:endParaRPr lang="zh-CN" altLang="en-US"/>
          </a:p>
        </p:txBody>
      </p:sp>
    </p:spTree>
    <p:extLst>
      <p:ext uri="{BB962C8B-B14F-4D97-AF65-F5344CB8AC3E}">
        <p14:creationId xmlns:p14="http://schemas.microsoft.com/office/powerpoint/2010/main" val="3166269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a:t>
            </a:fld>
            <a:endParaRPr lang="zh-CN" altLang="en-US"/>
          </a:p>
        </p:txBody>
      </p:sp>
    </p:spTree>
    <p:extLst>
      <p:ext uri="{BB962C8B-B14F-4D97-AF65-F5344CB8AC3E}">
        <p14:creationId xmlns:p14="http://schemas.microsoft.com/office/powerpoint/2010/main" val="270984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10</a:t>
            </a:fld>
            <a:endParaRPr lang="zh-CN" altLang="en-US"/>
          </a:p>
        </p:txBody>
      </p:sp>
    </p:spTree>
    <p:extLst>
      <p:ext uri="{BB962C8B-B14F-4D97-AF65-F5344CB8AC3E}">
        <p14:creationId xmlns:p14="http://schemas.microsoft.com/office/powerpoint/2010/main" val="1507331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11</a:t>
            </a:fld>
            <a:endParaRPr lang="zh-CN" altLang="en-US"/>
          </a:p>
        </p:txBody>
      </p:sp>
    </p:spTree>
    <p:extLst>
      <p:ext uri="{BB962C8B-B14F-4D97-AF65-F5344CB8AC3E}">
        <p14:creationId xmlns:p14="http://schemas.microsoft.com/office/powerpoint/2010/main" val="153396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12</a:t>
            </a:fld>
            <a:endParaRPr lang="zh-CN" altLang="en-US"/>
          </a:p>
        </p:txBody>
      </p:sp>
    </p:spTree>
    <p:extLst>
      <p:ext uri="{BB962C8B-B14F-4D97-AF65-F5344CB8AC3E}">
        <p14:creationId xmlns:p14="http://schemas.microsoft.com/office/powerpoint/2010/main" val="2090496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13</a:t>
            </a:fld>
            <a:endParaRPr lang="zh-CN" altLang="en-US"/>
          </a:p>
        </p:txBody>
      </p:sp>
    </p:spTree>
    <p:extLst>
      <p:ext uri="{BB962C8B-B14F-4D97-AF65-F5344CB8AC3E}">
        <p14:creationId xmlns:p14="http://schemas.microsoft.com/office/powerpoint/2010/main" val="1570081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14</a:t>
            </a:fld>
            <a:endParaRPr lang="zh-CN" altLang="en-US"/>
          </a:p>
        </p:txBody>
      </p:sp>
    </p:spTree>
    <p:extLst>
      <p:ext uri="{BB962C8B-B14F-4D97-AF65-F5344CB8AC3E}">
        <p14:creationId xmlns:p14="http://schemas.microsoft.com/office/powerpoint/2010/main" val="567469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15</a:t>
            </a:fld>
            <a:endParaRPr lang="zh-CN" altLang="en-US"/>
          </a:p>
        </p:txBody>
      </p:sp>
    </p:spTree>
    <p:extLst>
      <p:ext uri="{BB962C8B-B14F-4D97-AF65-F5344CB8AC3E}">
        <p14:creationId xmlns:p14="http://schemas.microsoft.com/office/powerpoint/2010/main" val="3425866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16</a:t>
            </a:fld>
            <a:endParaRPr lang="zh-CN" altLang="en-US"/>
          </a:p>
        </p:txBody>
      </p:sp>
    </p:spTree>
    <p:extLst>
      <p:ext uri="{BB962C8B-B14F-4D97-AF65-F5344CB8AC3E}">
        <p14:creationId xmlns:p14="http://schemas.microsoft.com/office/powerpoint/2010/main" val="3597272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17</a:t>
            </a:fld>
            <a:endParaRPr lang="zh-CN" altLang="en-US"/>
          </a:p>
        </p:txBody>
      </p:sp>
    </p:spTree>
    <p:extLst>
      <p:ext uri="{BB962C8B-B14F-4D97-AF65-F5344CB8AC3E}">
        <p14:creationId xmlns:p14="http://schemas.microsoft.com/office/powerpoint/2010/main" val="198848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18</a:t>
            </a:fld>
            <a:endParaRPr lang="zh-CN" altLang="en-US"/>
          </a:p>
        </p:txBody>
      </p:sp>
    </p:spTree>
    <p:extLst>
      <p:ext uri="{BB962C8B-B14F-4D97-AF65-F5344CB8AC3E}">
        <p14:creationId xmlns:p14="http://schemas.microsoft.com/office/powerpoint/2010/main" val="3830541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19</a:t>
            </a:fld>
            <a:endParaRPr lang="zh-CN" altLang="en-US"/>
          </a:p>
        </p:txBody>
      </p:sp>
    </p:spTree>
    <p:extLst>
      <p:ext uri="{BB962C8B-B14F-4D97-AF65-F5344CB8AC3E}">
        <p14:creationId xmlns:p14="http://schemas.microsoft.com/office/powerpoint/2010/main" val="426009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a:t>
            </a:fld>
            <a:endParaRPr lang="zh-CN" altLang="en-US"/>
          </a:p>
        </p:txBody>
      </p:sp>
    </p:spTree>
    <p:extLst>
      <p:ext uri="{BB962C8B-B14F-4D97-AF65-F5344CB8AC3E}">
        <p14:creationId xmlns:p14="http://schemas.microsoft.com/office/powerpoint/2010/main" val="1085062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20</a:t>
            </a:fld>
            <a:endParaRPr lang="zh-CN" altLang="en-US"/>
          </a:p>
        </p:txBody>
      </p:sp>
    </p:spTree>
    <p:extLst>
      <p:ext uri="{BB962C8B-B14F-4D97-AF65-F5344CB8AC3E}">
        <p14:creationId xmlns:p14="http://schemas.microsoft.com/office/powerpoint/2010/main" val="3511036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21</a:t>
            </a:fld>
            <a:endParaRPr lang="zh-CN" altLang="en-US"/>
          </a:p>
        </p:txBody>
      </p:sp>
    </p:spTree>
    <p:extLst>
      <p:ext uri="{BB962C8B-B14F-4D97-AF65-F5344CB8AC3E}">
        <p14:creationId xmlns:p14="http://schemas.microsoft.com/office/powerpoint/2010/main" val="1483412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22</a:t>
            </a:fld>
            <a:endParaRPr lang="zh-CN" altLang="en-US"/>
          </a:p>
        </p:txBody>
      </p:sp>
    </p:spTree>
    <p:extLst>
      <p:ext uri="{BB962C8B-B14F-4D97-AF65-F5344CB8AC3E}">
        <p14:creationId xmlns:p14="http://schemas.microsoft.com/office/powerpoint/2010/main" val="3289128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23</a:t>
            </a:fld>
            <a:endParaRPr lang="zh-CN" altLang="en-US"/>
          </a:p>
        </p:txBody>
      </p:sp>
    </p:spTree>
    <p:extLst>
      <p:ext uri="{BB962C8B-B14F-4D97-AF65-F5344CB8AC3E}">
        <p14:creationId xmlns:p14="http://schemas.microsoft.com/office/powerpoint/2010/main" val="4031140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24</a:t>
            </a:fld>
            <a:endParaRPr lang="zh-CN" altLang="en-US"/>
          </a:p>
        </p:txBody>
      </p:sp>
    </p:spTree>
    <p:extLst>
      <p:ext uri="{BB962C8B-B14F-4D97-AF65-F5344CB8AC3E}">
        <p14:creationId xmlns:p14="http://schemas.microsoft.com/office/powerpoint/2010/main" val="1115794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25</a:t>
            </a:fld>
            <a:endParaRPr lang="zh-CN" altLang="en-US"/>
          </a:p>
        </p:txBody>
      </p:sp>
    </p:spTree>
    <p:extLst>
      <p:ext uri="{BB962C8B-B14F-4D97-AF65-F5344CB8AC3E}">
        <p14:creationId xmlns:p14="http://schemas.microsoft.com/office/powerpoint/2010/main" val="3223863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26</a:t>
            </a:fld>
            <a:endParaRPr lang="zh-CN" altLang="en-US"/>
          </a:p>
        </p:txBody>
      </p:sp>
    </p:spTree>
    <p:extLst>
      <p:ext uri="{BB962C8B-B14F-4D97-AF65-F5344CB8AC3E}">
        <p14:creationId xmlns:p14="http://schemas.microsoft.com/office/powerpoint/2010/main" val="3110867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27</a:t>
            </a:fld>
            <a:endParaRPr lang="zh-CN" altLang="en-US"/>
          </a:p>
        </p:txBody>
      </p:sp>
    </p:spTree>
    <p:extLst>
      <p:ext uri="{BB962C8B-B14F-4D97-AF65-F5344CB8AC3E}">
        <p14:creationId xmlns:p14="http://schemas.microsoft.com/office/powerpoint/2010/main" val="1545424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28</a:t>
            </a:fld>
            <a:endParaRPr lang="zh-CN" altLang="en-US"/>
          </a:p>
        </p:txBody>
      </p:sp>
    </p:spTree>
    <p:extLst>
      <p:ext uri="{BB962C8B-B14F-4D97-AF65-F5344CB8AC3E}">
        <p14:creationId xmlns:p14="http://schemas.microsoft.com/office/powerpoint/2010/main" val="3628655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29</a:t>
            </a:fld>
            <a:endParaRPr lang="zh-CN" altLang="en-US"/>
          </a:p>
        </p:txBody>
      </p:sp>
    </p:spTree>
    <p:extLst>
      <p:ext uri="{BB962C8B-B14F-4D97-AF65-F5344CB8AC3E}">
        <p14:creationId xmlns:p14="http://schemas.microsoft.com/office/powerpoint/2010/main" val="125016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a:t>
            </a:fld>
            <a:endParaRPr lang="zh-CN" altLang="en-US"/>
          </a:p>
        </p:txBody>
      </p:sp>
    </p:spTree>
    <p:extLst>
      <p:ext uri="{BB962C8B-B14F-4D97-AF65-F5344CB8AC3E}">
        <p14:creationId xmlns:p14="http://schemas.microsoft.com/office/powerpoint/2010/main" val="1521465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30</a:t>
            </a:fld>
            <a:endParaRPr lang="zh-CN" altLang="en-US"/>
          </a:p>
        </p:txBody>
      </p:sp>
    </p:spTree>
    <p:extLst>
      <p:ext uri="{BB962C8B-B14F-4D97-AF65-F5344CB8AC3E}">
        <p14:creationId xmlns:p14="http://schemas.microsoft.com/office/powerpoint/2010/main" val="1585851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31</a:t>
            </a:fld>
            <a:endParaRPr lang="zh-CN" altLang="en-US"/>
          </a:p>
        </p:txBody>
      </p:sp>
    </p:spTree>
    <p:extLst>
      <p:ext uri="{BB962C8B-B14F-4D97-AF65-F5344CB8AC3E}">
        <p14:creationId xmlns:p14="http://schemas.microsoft.com/office/powerpoint/2010/main" val="698274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32</a:t>
            </a:fld>
            <a:endParaRPr lang="zh-CN" altLang="en-US"/>
          </a:p>
        </p:txBody>
      </p:sp>
    </p:spTree>
    <p:extLst>
      <p:ext uri="{BB962C8B-B14F-4D97-AF65-F5344CB8AC3E}">
        <p14:creationId xmlns:p14="http://schemas.microsoft.com/office/powerpoint/2010/main" val="3578126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33</a:t>
            </a:fld>
            <a:endParaRPr lang="zh-CN" altLang="en-US"/>
          </a:p>
        </p:txBody>
      </p:sp>
    </p:spTree>
    <p:extLst>
      <p:ext uri="{BB962C8B-B14F-4D97-AF65-F5344CB8AC3E}">
        <p14:creationId xmlns:p14="http://schemas.microsoft.com/office/powerpoint/2010/main" val="3977067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34</a:t>
            </a:fld>
            <a:endParaRPr lang="zh-CN" altLang="en-US"/>
          </a:p>
        </p:txBody>
      </p:sp>
    </p:spTree>
    <p:extLst>
      <p:ext uri="{BB962C8B-B14F-4D97-AF65-F5344CB8AC3E}">
        <p14:creationId xmlns:p14="http://schemas.microsoft.com/office/powerpoint/2010/main" val="3197481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35</a:t>
            </a:fld>
            <a:endParaRPr lang="zh-CN" altLang="en-US"/>
          </a:p>
        </p:txBody>
      </p:sp>
    </p:spTree>
    <p:extLst>
      <p:ext uri="{BB962C8B-B14F-4D97-AF65-F5344CB8AC3E}">
        <p14:creationId xmlns:p14="http://schemas.microsoft.com/office/powerpoint/2010/main" val="2878570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36</a:t>
            </a:fld>
            <a:endParaRPr lang="zh-CN" altLang="en-US"/>
          </a:p>
        </p:txBody>
      </p:sp>
    </p:spTree>
    <p:extLst>
      <p:ext uri="{BB962C8B-B14F-4D97-AF65-F5344CB8AC3E}">
        <p14:creationId xmlns:p14="http://schemas.microsoft.com/office/powerpoint/2010/main" val="392502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37</a:t>
            </a:fld>
            <a:endParaRPr lang="zh-CN" altLang="en-US"/>
          </a:p>
        </p:txBody>
      </p:sp>
    </p:spTree>
    <p:extLst>
      <p:ext uri="{BB962C8B-B14F-4D97-AF65-F5344CB8AC3E}">
        <p14:creationId xmlns:p14="http://schemas.microsoft.com/office/powerpoint/2010/main" val="1446784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38</a:t>
            </a:fld>
            <a:endParaRPr lang="zh-CN" altLang="en-US"/>
          </a:p>
        </p:txBody>
      </p:sp>
    </p:spTree>
    <p:extLst>
      <p:ext uri="{BB962C8B-B14F-4D97-AF65-F5344CB8AC3E}">
        <p14:creationId xmlns:p14="http://schemas.microsoft.com/office/powerpoint/2010/main" val="3488114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39</a:t>
            </a:fld>
            <a:endParaRPr lang="zh-CN" altLang="en-US"/>
          </a:p>
        </p:txBody>
      </p:sp>
    </p:spTree>
    <p:extLst>
      <p:ext uri="{BB962C8B-B14F-4D97-AF65-F5344CB8AC3E}">
        <p14:creationId xmlns:p14="http://schemas.microsoft.com/office/powerpoint/2010/main" val="394864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4</a:t>
            </a:fld>
            <a:endParaRPr lang="zh-CN" altLang="en-US"/>
          </a:p>
        </p:txBody>
      </p:sp>
    </p:spTree>
    <p:extLst>
      <p:ext uri="{BB962C8B-B14F-4D97-AF65-F5344CB8AC3E}">
        <p14:creationId xmlns:p14="http://schemas.microsoft.com/office/powerpoint/2010/main" val="1112580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40</a:t>
            </a:fld>
            <a:endParaRPr lang="zh-CN" altLang="en-US"/>
          </a:p>
        </p:txBody>
      </p:sp>
    </p:spTree>
    <p:extLst>
      <p:ext uri="{BB962C8B-B14F-4D97-AF65-F5344CB8AC3E}">
        <p14:creationId xmlns:p14="http://schemas.microsoft.com/office/powerpoint/2010/main" val="44932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41</a:t>
            </a:fld>
            <a:endParaRPr lang="zh-CN" altLang="en-US"/>
          </a:p>
        </p:txBody>
      </p:sp>
    </p:spTree>
    <p:extLst>
      <p:ext uri="{BB962C8B-B14F-4D97-AF65-F5344CB8AC3E}">
        <p14:creationId xmlns:p14="http://schemas.microsoft.com/office/powerpoint/2010/main" val="2585279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42</a:t>
            </a:fld>
            <a:endParaRPr lang="zh-CN" altLang="en-US"/>
          </a:p>
        </p:txBody>
      </p:sp>
    </p:spTree>
    <p:extLst>
      <p:ext uri="{BB962C8B-B14F-4D97-AF65-F5344CB8AC3E}">
        <p14:creationId xmlns:p14="http://schemas.microsoft.com/office/powerpoint/2010/main" val="3406460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43</a:t>
            </a:fld>
            <a:endParaRPr lang="zh-CN" altLang="en-US"/>
          </a:p>
        </p:txBody>
      </p:sp>
    </p:spTree>
    <p:extLst>
      <p:ext uri="{BB962C8B-B14F-4D97-AF65-F5344CB8AC3E}">
        <p14:creationId xmlns:p14="http://schemas.microsoft.com/office/powerpoint/2010/main" val="2910251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45</a:t>
            </a:fld>
            <a:endParaRPr lang="zh-CN" altLang="en-US"/>
          </a:p>
        </p:txBody>
      </p:sp>
    </p:spTree>
    <p:extLst>
      <p:ext uri="{BB962C8B-B14F-4D97-AF65-F5344CB8AC3E}">
        <p14:creationId xmlns:p14="http://schemas.microsoft.com/office/powerpoint/2010/main" val="3715199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46</a:t>
            </a:fld>
            <a:endParaRPr lang="zh-CN" altLang="en-US"/>
          </a:p>
        </p:txBody>
      </p:sp>
    </p:spTree>
    <p:extLst>
      <p:ext uri="{BB962C8B-B14F-4D97-AF65-F5344CB8AC3E}">
        <p14:creationId xmlns:p14="http://schemas.microsoft.com/office/powerpoint/2010/main" val="2375895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47</a:t>
            </a:fld>
            <a:endParaRPr lang="zh-CN" altLang="en-US"/>
          </a:p>
        </p:txBody>
      </p:sp>
    </p:spTree>
    <p:extLst>
      <p:ext uri="{BB962C8B-B14F-4D97-AF65-F5344CB8AC3E}">
        <p14:creationId xmlns:p14="http://schemas.microsoft.com/office/powerpoint/2010/main" val="2555408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5</a:t>
            </a:fld>
            <a:endParaRPr lang="zh-CN" altLang="en-US"/>
          </a:p>
        </p:txBody>
      </p:sp>
    </p:spTree>
    <p:extLst>
      <p:ext uri="{BB962C8B-B14F-4D97-AF65-F5344CB8AC3E}">
        <p14:creationId xmlns:p14="http://schemas.microsoft.com/office/powerpoint/2010/main" val="278900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6</a:t>
            </a:fld>
            <a:endParaRPr lang="zh-CN" altLang="en-US"/>
          </a:p>
        </p:txBody>
      </p:sp>
    </p:spTree>
    <p:extLst>
      <p:ext uri="{BB962C8B-B14F-4D97-AF65-F5344CB8AC3E}">
        <p14:creationId xmlns:p14="http://schemas.microsoft.com/office/powerpoint/2010/main" val="30031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7</a:t>
            </a:fld>
            <a:endParaRPr lang="zh-CN" altLang="en-US"/>
          </a:p>
        </p:txBody>
      </p:sp>
    </p:spTree>
    <p:extLst>
      <p:ext uri="{BB962C8B-B14F-4D97-AF65-F5344CB8AC3E}">
        <p14:creationId xmlns:p14="http://schemas.microsoft.com/office/powerpoint/2010/main" val="1392359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8</a:t>
            </a:fld>
            <a:endParaRPr lang="zh-CN" altLang="en-US"/>
          </a:p>
        </p:txBody>
      </p:sp>
    </p:spTree>
    <p:extLst>
      <p:ext uri="{BB962C8B-B14F-4D97-AF65-F5344CB8AC3E}">
        <p14:creationId xmlns:p14="http://schemas.microsoft.com/office/powerpoint/2010/main" val="296434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8911A1-FBD1-4777-97C5-41E6FA248277}" type="slidenum">
              <a:rPr lang="zh-CN" altLang="en-US" smtClean="0"/>
              <a:t>9</a:t>
            </a:fld>
            <a:endParaRPr lang="zh-CN" altLang="en-US"/>
          </a:p>
        </p:txBody>
      </p:sp>
    </p:spTree>
    <p:extLst>
      <p:ext uri="{BB962C8B-B14F-4D97-AF65-F5344CB8AC3E}">
        <p14:creationId xmlns:p14="http://schemas.microsoft.com/office/powerpoint/2010/main" val="1572678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椭圆 17"/>
          <p:cNvSpPr/>
          <p:nvPr userDrawn="1"/>
        </p:nvSpPr>
        <p:spPr>
          <a:xfrm>
            <a:off x="2925854" y="266700"/>
            <a:ext cx="6365938" cy="636593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9ACC9"/>
              </a:solidFill>
              <a:latin typeface="华文细黑" pitchFamily="2" charset="-122"/>
              <a:ea typeface="华文细黑" pitchFamily="2" charset="-122"/>
            </a:endParaRPr>
          </a:p>
        </p:txBody>
      </p:sp>
      <p:sp>
        <p:nvSpPr>
          <p:cNvPr id="21" name="椭圆 20"/>
          <p:cNvSpPr/>
          <p:nvPr userDrawn="1"/>
        </p:nvSpPr>
        <p:spPr>
          <a:xfrm>
            <a:off x="681447" y="1166207"/>
            <a:ext cx="1576426" cy="1576426"/>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itchFamily="2" charset="-122"/>
              <a:ea typeface="华文细黑" pitchFamily="2" charset="-122"/>
            </a:endParaRPr>
          </a:p>
        </p:txBody>
      </p:sp>
      <p:sp>
        <p:nvSpPr>
          <p:cNvPr id="22" name="椭圆 21"/>
          <p:cNvSpPr/>
          <p:nvPr userDrawn="1"/>
        </p:nvSpPr>
        <p:spPr>
          <a:xfrm>
            <a:off x="2700492" y="3906029"/>
            <a:ext cx="986879" cy="98687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itchFamily="2" charset="-122"/>
              <a:ea typeface="华文细黑" pitchFamily="2" charset="-122"/>
            </a:endParaRPr>
          </a:p>
        </p:txBody>
      </p:sp>
      <p:sp>
        <p:nvSpPr>
          <p:cNvPr id="23" name="椭圆 22"/>
          <p:cNvSpPr/>
          <p:nvPr userDrawn="1"/>
        </p:nvSpPr>
        <p:spPr>
          <a:xfrm>
            <a:off x="8845562" y="1553335"/>
            <a:ext cx="1896334" cy="1896334"/>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itchFamily="2" charset="-122"/>
              <a:ea typeface="华文细黑" pitchFamily="2" charset="-122"/>
            </a:endParaRPr>
          </a:p>
        </p:txBody>
      </p:sp>
      <p:sp>
        <p:nvSpPr>
          <p:cNvPr id="3" name="副标题 2"/>
          <p:cNvSpPr>
            <a:spLocks noGrp="1"/>
          </p:cNvSpPr>
          <p:nvPr>
            <p:ph type="subTitle" idx="1"/>
          </p:nvPr>
        </p:nvSpPr>
        <p:spPr>
          <a:xfrm>
            <a:off x="3581400" y="3909559"/>
            <a:ext cx="4953001" cy="448432"/>
          </a:xfrm>
        </p:spPr>
        <p:txBody>
          <a:bodyPr wrap="square" anchor="ctr" anchorCtr="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2" name="标题 1"/>
          <p:cNvSpPr>
            <a:spLocks noGrp="1"/>
          </p:cNvSpPr>
          <p:nvPr>
            <p:ph type="ctrTitle"/>
          </p:nvPr>
        </p:nvSpPr>
        <p:spPr>
          <a:xfrm>
            <a:off x="3581400" y="2370018"/>
            <a:ext cx="4953001" cy="1501442"/>
          </a:xfrm>
        </p:spPr>
        <p:txBody>
          <a:bodyPr wrap="square" anchor="ctr" anchorCtr="0">
            <a:normAutofit/>
          </a:bodyPr>
          <a:lstStyle>
            <a:lvl1pPr algn="ctr">
              <a:defRPr sz="4800">
                <a:solidFill>
                  <a:schemeClr val="bg1"/>
                </a:solidFill>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644B83-115B-4054-AC02-DC44F3D2F9C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644B83-115B-4054-AC02-DC44F3D2F9C8}" type="slidenum">
              <a:rPr lang="zh-CN" altLang="en-US" smtClean="0"/>
              <a:t>‹#›</a:t>
            </a:fld>
            <a:endParaRPr lang="zh-CN" altLang="en-US"/>
          </a:p>
        </p:txBody>
      </p:sp>
      <p:sp>
        <p:nvSpPr>
          <p:cNvPr id="7" name="内容占位符 6"/>
          <p:cNvSpPr>
            <a:spLocks noGrp="1"/>
          </p:cNvSpPr>
          <p:nvPr>
            <p:ph sz="quarter" idx="13"/>
          </p:nvPr>
        </p:nvSpPr>
        <p:spPr>
          <a:xfrm>
            <a:off x="373063" y="475916"/>
            <a:ext cx="11526837" cy="597693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16569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4039200" y="2602800"/>
            <a:ext cx="4114800" cy="2070000"/>
          </a:xfrm>
        </p:spPr>
        <p:txBody>
          <a:bodyPr anchor="ctr" anchorCtr="0">
            <a:normAutofit/>
          </a:bodyPr>
          <a:lstStyle>
            <a:lvl1pPr marL="0" indent="0" algn="l">
              <a:lnSpc>
                <a:spcPct val="100000"/>
              </a:lnSpc>
              <a:spcBef>
                <a:spcPts val="0"/>
              </a:spcBef>
              <a:buNone/>
              <a:defRPr sz="2400"/>
            </a:lvl1pPr>
            <a:lvl2pPr marL="360000" indent="0" algn="l">
              <a:lnSpc>
                <a:spcPct val="100000"/>
              </a:lnSpc>
              <a:spcBef>
                <a:spcPts val="0"/>
              </a:spcBef>
              <a:buNone/>
              <a:defRPr/>
            </a:lvl2pPr>
            <a:lvl3pPr marL="914400" indent="0" algn="l">
              <a:lnSpc>
                <a:spcPct val="100000"/>
              </a:lnSpc>
              <a:buNone/>
              <a:defRPr/>
            </a:lvl3pPr>
            <a:lvl4pPr marL="1371600" indent="0" algn="l">
              <a:lnSpc>
                <a:spcPct val="100000"/>
              </a:lnSpc>
              <a:buNone/>
              <a:defRPr/>
            </a:lvl4pPr>
            <a:lvl5pPr marL="1828800" indent="0" algn="l">
              <a:lnSpc>
                <a:spcPct val="100000"/>
              </a:lnSpc>
              <a:buNone/>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644B83-115B-4054-AC02-DC44F3D2F9C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202997" y="2889251"/>
            <a:ext cx="7786007" cy="1209675"/>
          </a:xfrm>
        </p:spPr>
        <p:txBody>
          <a:bodyPr anchor="ctr" anchorCtr="0">
            <a:normAutofit/>
          </a:bodyPr>
          <a:lstStyle>
            <a:lvl1pPr algn="ctr">
              <a:defRPr sz="3600"/>
            </a:lvl1pPr>
          </a:lstStyle>
          <a:p>
            <a:r>
              <a:rPr lang="zh-CN" altLang="en-US" dirty="0"/>
              <a:t>单击此处编辑母版标题样式</a:t>
            </a:r>
          </a:p>
        </p:txBody>
      </p:sp>
      <p:sp>
        <p:nvSpPr>
          <p:cNvPr id="3" name="文本占位符 2"/>
          <p:cNvSpPr>
            <a:spLocks noGrp="1"/>
          </p:cNvSpPr>
          <p:nvPr>
            <p:ph type="body" idx="1"/>
          </p:nvPr>
        </p:nvSpPr>
        <p:spPr>
          <a:xfrm>
            <a:off x="2202997" y="4044724"/>
            <a:ext cx="7786007" cy="505051"/>
          </a:xfrm>
        </p:spPr>
        <p:txBody>
          <a:bodyPr anchor="ctr" anchorCtr="0">
            <a:normAutofit/>
          </a:bodyPr>
          <a:lstStyle>
            <a:lvl1pPr marL="0" indent="0" algn="ctr">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9" name="任意多边形 8"/>
          <p:cNvSpPr/>
          <p:nvPr userDrawn="1">
            <p:custDataLst>
              <p:tags r:id="rId1"/>
            </p:custDataLst>
          </p:nvPr>
        </p:nvSpPr>
        <p:spPr>
          <a:xfrm>
            <a:off x="4983956" y="1473201"/>
            <a:ext cx="2224088" cy="1389063"/>
          </a:xfrm>
          <a:custGeom>
            <a:avLst/>
            <a:gdLst>
              <a:gd name="connsiteX0" fmla="*/ 0 w 2223821"/>
              <a:gd name="connsiteY0" fmla="*/ 0 h 1389888"/>
              <a:gd name="connsiteX1" fmla="*/ 2223821 w 2223821"/>
              <a:gd name="connsiteY1" fmla="*/ 0 h 1389888"/>
              <a:gd name="connsiteX2" fmla="*/ 2223821 w 2223821"/>
              <a:gd name="connsiteY2" fmla="*/ 1209578 h 1389888"/>
              <a:gd name="connsiteX3" fmla="*/ 1235874 w 2223821"/>
              <a:gd name="connsiteY3" fmla="*/ 1209578 h 1389888"/>
              <a:gd name="connsiteX4" fmla="*/ 1111911 w 2223821"/>
              <a:gd name="connsiteY4" fmla="*/ 1389888 h 1389888"/>
              <a:gd name="connsiteX5" fmla="*/ 987948 w 2223821"/>
              <a:gd name="connsiteY5" fmla="*/ 1209578 h 1389888"/>
              <a:gd name="connsiteX6" fmla="*/ 0 w 2223821"/>
              <a:gd name="connsiteY6" fmla="*/ 1209578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821" h="1389888">
                <a:moveTo>
                  <a:pt x="0" y="0"/>
                </a:moveTo>
                <a:lnTo>
                  <a:pt x="2223821" y="0"/>
                </a:lnTo>
                <a:lnTo>
                  <a:pt x="2223821" y="1209578"/>
                </a:lnTo>
                <a:lnTo>
                  <a:pt x="1235874" y="1209578"/>
                </a:lnTo>
                <a:lnTo>
                  <a:pt x="1111911" y="1389888"/>
                </a:lnTo>
                <a:lnTo>
                  <a:pt x="987948" y="1209578"/>
                </a:lnTo>
                <a:lnTo>
                  <a:pt x="0" y="1209578"/>
                </a:lnTo>
                <a:close/>
              </a:path>
            </a:pathLst>
          </a:custGeom>
          <a:solidFill>
            <a:schemeClr val="accent1"/>
          </a:solidFill>
          <a:ln w="19050" cap="flat" cmpd="sng" algn="ctr">
            <a:noFill/>
            <a:prstDash val="solid"/>
            <a:miter lim="800000"/>
          </a:ln>
          <a:effectLst/>
        </p:spPr>
        <p:txBody>
          <a:bodyPr anchor="ctr"/>
          <a:lstStyle/>
          <a:p>
            <a:pPr algn="l">
              <a:defRPr/>
            </a:pPr>
            <a:r>
              <a:rPr lang="en-US" altLang="zh-CN" sz="3400" kern="0" spc="400" dirty="0">
                <a:solidFill>
                  <a:schemeClr val="bg1"/>
                </a:solidFill>
                <a:latin typeface="Bernard MT Condensed" pitchFamily="18" charset="0"/>
                <a:ea typeface="华文隶书" pitchFamily="2" charset="-122"/>
                <a:cs typeface="Microsoft New Tai Lue" pitchFamily="34" charset="0"/>
              </a:rPr>
              <a:t>Chapter</a:t>
            </a:r>
            <a:r>
              <a:rPr lang="zh-CN" altLang="en-US" sz="3400" kern="0" spc="400" dirty="0">
                <a:solidFill>
                  <a:schemeClr val="bg1"/>
                </a:solidFill>
                <a:latin typeface="Bernard MT Condensed" pitchFamily="18" charset="0"/>
                <a:ea typeface="华文隶书" pitchFamily="2" charset="-122"/>
                <a:cs typeface="Microsoft New Tai Lue" pitchFamily="34" charset="0"/>
              </a:rPr>
              <a:t> </a:t>
            </a:r>
          </a:p>
        </p:txBody>
      </p:sp>
      <p:sp>
        <p:nvSpPr>
          <p:cNvPr id="4" name="日期占位符 3"/>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644B83-115B-4054-AC02-DC44F3D2F9C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70000" y="2664000"/>
            <a:ext cx="4114800" cy="2070000"/>
          </a:xfrm>
        </p:spPr>
        <p:txBody>
          <a:bodyPr anchor="ctr" anchorCtr="0">
            <a:normAutofit/>
          </a:bodyPr>
          <a:lstStyle>
            <a:lvl1pPr marL="0" indent="0">
              <a:spcBef>
                <a:spcPts val="0"/>
              </a:spcBef>
              <a:buFont typeface="Arial" pitchFamily="34" charset="0"/>
              <a:buNone/>
              <a:defRPr sz="2400"/>
            </a:lvl1pPr>
            <a:lvl2pPr marL="536575" indent="0">
              <a:buFont typeface="Arial" pitchFamily="34" charset="0"/>
              <a:buNone/>
              <a:defRPr/>
            </a:lvl2pPr>
            <a:lvl3pPr marL="914400" indent="0">
              <a:buFont typeface="Arial" pitchFamily="34" charset="0"/>
              <a:buNone/>
              <a:defRPr/>
            </a:lvl3pPr>
            <a:lvl4pPr marL="1371600" indent="0">
              <a:buFont typeface="Arial" pitchFamily="34" charset="0"/>
              <a:buNone/>
              <a:defRPr/>
            </a:lvl4pPr>
            <a:lvl5pPr marL="1828800" indent="0">
              <a:buFont typeface="Arial" pitchFamily="34" charset="0"/>
              <a:buNone/>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771600" y="2664000"/>
            <a:ext cx="4114800" cy="2070000"/>
          </a:xfrm>
        </p:spPr>
        <p:txBody>
          <a:bodyPr anchor="ctr" anchorCtr="0">
            <a:normAutofit/>
          </a:bodyPr>
          <a:lstStyle>
            <a:lvl1pPr marL="0" indent="0">
              <a:spcBef>
                <a:spcPts val="0"/>
              </a:spcBef>
              <a:buFont typeface="Arial" pitchFamily="34" charset="0"/>
              <a:buNone/>
              <a:defRPr sz="2400"/>
            </a:lvl1pPr>
            <a:lvl2pPr marL="536575" indent="0">
              <a:buFont typeface="Arial" pitchFamily="34" charset="0"/>
              <a:buNone/>
              <a:defRPr/>
            </a:lvl2pPr>
            <a:lvl3pPr marL="914400" indent="0">
              <a:buFont typeface="Arial" pitchFamily="34" charset="0"/>
              <a:buNone/>
              <a:defRPr/>
            </a:lvl3pPr>
            <a:lvl4pPr marL="1371600" indent="0">
              <a:buFont typeface="Arial" pitchFamily="34" charset="0"/>
              <a:buNone/>
              <a:defRPr/>
            </a:lvl4pPr>
            <a:lvl5pPr marL="1828800" indent="0">
              <a:buFont typeface="Arial" pitchFamily="34" charset="0"/>
              <a:buNone/>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644B83-115B-4054-AC02-DC44F3D2F9C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p:spPr>
        <p:txBody>
          <a:bodyPr>
            <a:normAutofit/>
          </a:bodyPr>
          <a:lstStyle>
            <a:lvl1pPr>
              <a:defRPr sz="2400"/>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normAutofit/>
          </a:bodyPr>
          <a:lstStyle>
            <a:lvl1pPr>
              <a:defRPr sz="2400"/>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A644B83-115B-4054-AC02-DC44F3D2F9C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椭圆 5"/>
          <p:cNvSpPr/>
          <p:nvPr userDrawn="1"/>
        </p:nvSpPr>
        <p:spPr>
          <a:xfrm>
            <a:off x="4097075" y="1470860"/>
            <a:ext cx="3916280" cy="391628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itchFamily="2" charset="-122"/>
              <a:ea typeface="华文细黑" pitchFamily="2" charset="-122"/>
            </a:endParaRPr>
          </a:p>
        </p:txBody>
      </p:sp>
      <p:sp>
        <p:nvSpPr>
          <p:cNvPr id="7" name="椭圆 6"/>
          <p:cNvSpPr/>
          <p:nvPr userDrawn="1"/>
        </p:nvSpPr>
        <p:spPr>
          <a:xfrm>
            <a:off x="9170828" y="3429001"/>
            <a:ext cx="1576426" cy="1576426"/>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latin typeface="华文细黑" pitchFamily="2" charset="-122"/>
              <a:ea typeface="华文细黑" pitchFamily="2" charset="-122"/>
            </a:endParaRPr>
          </a:p>
        </p:txBody>
      </p:sp>
      <p:sp>
        <p:nvSpPr>
          <p:cNvPr id="8" name="椭圆 7"/>
          <p:cNvSpPr/>
          <p:nvPr userDrawn="1"/>
        </p:nvSpPr>
        <p:spPr>
          <a:xfrm>
            <a:off x="2328217" y="1444380"/>
            <a:ext cx="1171996" cy="1171996"/>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itchFamily="2" charset="-122"/>
              <a:ea typeface="华文细黑" pitchFamily="2" charset="-122"/>
            </a:endParaRPr>
          </a:p>
        </p:txBody>
      </p:sp>
      <p:sp>
        <p:nvSpPr>
          <p:cNvPr id="2" name="标题 1"/>
          <p:cNvSpPr>
            <a:spLocks noGrp="1"/>
          </p:cNvSpPr>
          <p:nvPr>
            <p:ph type="title" hasCustomPrompt="1"/>
          </p:nvPr>
        </p:nvSpPr>
        <p:spPr>
          <a:xfrm>
            <a:off x="4248000" y="2894400"/>
            <a:ext cx="3618000" cy="1108800"/>
          </a:xfrm>
        </p:spPr>
        <p:txBody>
          <a:bodyPr lIns="90000" tIns="46800" rIns="90000" bIns="46800">
            <a:normAutofit/>
          </a:bodyPr>
          <a:lstStyle>
            <a:lvl1pPr algn="ctr">
              <a:defRPr sz="6600">
                <a:solidFill>
                  <a:schemeClr val="bg1"/>
                </a:solidFill>
              </a:defRPr>
            </a:lvl1pPr>
          </a:lstStyle>
          <a:p>
            <a:r>
              <a:rPr lang="zh-CN" altLang="en-US" dirty="0"/>
              <a:t>编辑标题</a:t>
            </a:r>
          </a:p>
        </p:txBody>
      </p:sp>
      <p:sp>
        <p:nvSpPr>
          <p:cNvPr id="3" name="日期占位符 2"/>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644B83-115B-4054-AC02-DC44F3D2F9C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A644B83-115B-4054-AC02-DC44F3D2F9C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92000" y="298800"/>
            <a:ext cx="8748000" cy="648000"/>
          </a:xfrm>
        </p:spPr>
        <p:txBody>
          <a:bodyPr anchor="t" anchorCtr="0"/>
          <a:lstStyle>
            <a:lvl1pPr algn="ctr">
              <a:defRPr sz="3200"/>
            </a:lvl1pPr>
          </a:lstStyle>
          <a:p>
            <a:r>
              <a:rPr lang="zh-CN" altLang="en-US" dirty="0"/>
              <a:t>单击此处编辑母版标题样式</a:t>
            </a:r>
          </a:p>
        </p:txBody>
      </p:sp>
      <p:sp>
        <p:nvSpPr>
          <p:cNvPr id="3" name="图片占位符 2"/>
          <p:cNvSpPr>
            <a:spLocks noGrp="1"/>
          </p:cNvSpPr>
          <p:nvPr>
            <p:ph type="pic" idx="1"/>
          </p:nvPr>
        </p:nvSpPr>
        <p:spPr>
          <a:xfrm>
            <a:off x="2008800" y="2494800"/>
            <a:ext cx="8172000" cy="389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692000" y="961200"/>
            <a:ext cx="8762400" cy="1332000"/>
          </a:xfrm>
        </p:spPr>
        <p:txBody>
          <a:bodyPr anchor="ctr" anchorCtr="0">
            <a:normAutofit/>
          </a:bodyPr>
          <a:lstStyle>
            <a:lvl1pPr marL="0" indent="0">
              <a:lnSpc>
                <a:spcPct val="13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644B83-115B-4054-AC02-DC44F3D2F9C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290220" y="532550"/>
            <a:ext cx="1552977" cy="5811838"/>
          </a:xfrm>
        </p:spPr>
        <p:txBody>
          <a:bodyPr vert="eaVert" anchor="ctr" anchorCtr="0">
            <a:normAutofit/>
          </a:bodyPr>
          <a:lstStyle>
            <a:lvl1pPr>
              <a:defRPr sz="3600"/>
            </a:lvl1pPr>
          </a:lstStyle>
          <a:p>
            <a:r>
              <a:rPr lang="zh-CN" altLang="en-US" dirty="0"/>
              <a:t>单击此处编辑母版标题样式</a:t>
            </a:r>
          </a:p>
        </p:txBody>
      </p:sp>
      <p:sp>
        <p:nvSpPr>
          <p:cNvPr id="3" name="竖排文字占位符 2"/>
          <p:cNvSpPr>
            <a:spLocks noGrp="1"/>
          </p:cNvSpPr>
          <p:nvPr>
            <p:ph type="body" orient="vert" idx="1"/>
          </p:nvPr>
        </p:nvSpPr>
        <p:spPr>
          <a:xfrm>
            <a:off x="386367" y="532550"/>
            <a:ext cx="947391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E528DE8F-8DB5-4710-82E5-6DACE62778C2}" type="datetimeFigureOut">
              <a:rPr lang="zh-CN" altLang="en-US" smtClean="0"/>
              <a:t>2020/11/18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644B83-115B-4054-AC02-DC44F3D2F9C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custDataLst>
              <p:tags r:id="rId12"/>
            </p:custDataLst>
          </p:nvPr>
        </p:nvSpPr>
        <p:spPr>
          <a:xfrm>
            <a:off x="838200" y="394154"/>
            <a:ext cx="10515599" cy="72344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275210"/>
            <a:ext cx="10515599" cy="499224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457948"/>
            <a:ext cx="2743200" cy="365125"/>
          </a:xfrm>
          <a:prstGeom prst="rect">
            <a:avLst/>
          </a:prstGeom>
        </p:spPr>
        <p:txBody>
          <a:bodyPr vert="horz" lIns="91440" tIns="45720" rIns="91440" bIns="45720" rtlCol="0" anchor="ctr"/>
          <a:lstStyle>
            <a:lvl1pPr algn="l">
              <a:defRPr sz="1200">
                <a:solidFill>
                  <a:schemeClr val="tx1"/>
                </a:solidFill>
              </a:defRPr>
            </a:lvl1pPr>
          </a:lstStyle>
          <a:p>
            <a:fld id="{E528DE8F-8DB5-4710-82E5-6DACE62778C2}" type="datetimeFigureOut">
              <a:rPr lang="zh-CN" altLang="en-US" smtClean="0"/>
              <a:t>2020/11/18</a:t>
            </a:fld>
            <a:endParaRPr lang="zh-CN" altLang="en-US"/>
          </a:p>
        </p:txBody>
      </p:sp>
      <p:sp>
        <p:nvSpPr>
          <p:cNvPr id="5" name="页脚占位符 4"/>
          <p:cNvSpPr>
            <a:spLocks noGrp="1"/>
          </p:cNvSpPr>
          <p:nvPr>
            <p:ph type="ftr" sz="quarter" idx="3"/>
          </p:nvPr>
        </p:nvSpPr>
        <p:spPr>
          <a:xfrm>
            <a:off x="4038600" y="6457948"/>
            <a:ext cx="4114800" cy="365125"/>
          </a:xfrm>
          <a:prstGeom prst="rect">
            <a:avLst/>
          </a:prstGeom>
        </p:spPr>
        <p:txBody>
          <a:bodyPr vert="horz" lIns="91440" tIns="45720" rIns="91440" bIns="45720" rtlCol="0" anchor="ctr"/>
          <a:lstStyle>
            <a:lvl1pPr algn="ctr">
              <a:defRPr sz="1200">
                <a:solidFill>
                  <a:schemeClr val="tx1"/>
                </a:solidFill>
              </a:defRPr>
            </a:lvl1pPr>
          </a:lstStyle>
          <a:p>
            <a:endParaRPr lang="zh-CN" altLang="en-US"/>
          </a:p>
        </p:txBody>
      </p:sp>
      <p:sp>
        <p:nvSpPr>
          <p:cNvPr id="6" name="灯片编号占位符 5"/>
          <p:cNvSpPr>
            <a:spLocks noGrp="1"/>
          </p:cNvSpPr>
          <p:nvPr>
            <p:ph type="sldNum" sz="quarter" idx="4"/>
          </p:nvPr>
        </p:nvSpPr>
        <p:spPr>
          <a:xfrm>
            <a:off x="8610600" y="6457948"/>
            <a:ext cx="2743200" cy="365125"/>
          </a:xfrm>
          <a:prstGeom prst="rect">
            <a:avLst/>
          </a:prstGeom>
        </p:spPr>
        <p:txBody>
          <a:bodyPr vert="horz" lIns="91440" tIns="45720" rIns="91440" bIns="45720" rtlCol="0" anchor="ctr"/>
          <a:lstStyle>
            <a:lvl1pPr algn="r">
              <a:defRPr sz="1200">
                <a:solidFill>
                  <a:schemeClr val="tx1"/>
                </a:solidFill>
              </a:defRPr>
            </a:lvl1pPr>
          </a:lstStyle>
          <a:p>
            <a:fld id="{7A644B83-115B-4054-AC02-DC44F3D2F9C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449580" indent="-449580" algn="l" defTabSz="914400" rtl="0" eaLnBrk="1" latinLnBrk="0" hangingPunct="1">
        <a:lnSpc>
          <a:spcPct val="120000"/>
        </a:lnSpc>
        <a:spcBef>
          <a:spcPts val="1000"/>
        </a:spcBef>
        <a:buClr>
          <a:schemeClr val="accent2"/>
        </a:buClr>
        <a:buSzPct val="80000"/>
        <a:buFont typeface="Wingdings" pitchFamily="2" charset="2"/>
        <a:buChar char=""/>
        <a:defRPr sz="2400" kern="1200">
          <a:solidFill>
            <a:schemeClr val="tx1"/>
          </a:solidFill>
          <a:latin typeface="+mn-lt"/>
          <a:ea typeface="+mn-ea"/>
          <a:cs typeface="+mn-cs"/>
        </a:defRPr>
      </a:lvl1pPr>
      <a:lvl2pPr marL="812800" indent="-276225" algn="l" defTabSz="914400" rtl="0" eaLnBrk="1" latinLnBrk="0" hangingPunct="1">
        <a:lnSpc>
          <a:spcPct val="120000"/>
        </a:lnSpc>
        <a:spcBef>
          <a:spcPts val="5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3" Type="http://schemas.openxmlformats.org/officeDocument/2006/relationships/tags" Target="../tags/tag62.xml"/><Relationship Id="rId18" Type="http://schemas.openxmlformats.org/officeDocument/2006/relationships/tags" Target="../tags/tag67.xml"/><Relationship Id="rId26" Type="http://schemas.openxmlformats.org/officeDocument/2006/relationships/tags" Target="../tags/tag75.xml"/><Relationship Id="rId3" Type="http://schemas.openxmlformats.org/officeDocument/2006/relationships/tags" Target="../tags/tag52.xml"/><Relationship Id="rId21" Type="http://schemas.openxmlformats.org/officeDocument/2006/relationships/tags" Target="../tags/tag70.xml"/><Relationship Id="rId34" Type="http://schemas.openxmlformats.org/officeDocument/2006/relationships/notesSlide" Target="../notesSlides/notesSlide13.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tags" Target="../tags/tag66.xml"/><Relationship Id="rId25" Type="http://schemas.openxmlformats.org/officeDocument/2006/relationships/tags" Target="../tags/tag74.xml"/><Relationship Id="rId33" Type="http://schemas.openxmlformats.org/officeDocument/2006/relationships/slideLayout" Target="../slideLayouts/slideLayout7.xml"/><Relationship Id="rId2" Type="http://schemas.openxmlformats.org/officeDocument/2006/relationships/tags" Target="../tags/tag51.xml"/><Relationship Id="rId16" Type="http://schemas.openxmlformats.org/officeDocument/2006/relationships/tags" Target="../tags/tag65.xml"/><Relationship Id="rId20" Type="http://schemas.openxmlformats.org/officeDocument/2006/relationships/tags" Target="../tags/tag69.xml"/><Relationship Id="rId29" Type="http://schemas.openxmlformats.org/officeDocument/2006/relationships/tags" Target="../tags/tag78.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tags" Target="../tags/tag73.xml"/><Relationship Id="rId32" Type="http://schemas.openxmlformats.org/officeDocument/2006/relationships/tags" Target="../tags/tag81.xml"/><Relationship Id="rId5" Type="http://schemas.openxmlformats.org/officeDocument/2006/relationships/tags" Target="../tags/tag54.xml"/><Relationship Id="rId15" Type="http://schemas.openxmlformats.org/officeDocument/2006/relationships/tags" Target="../tags/tag64.xml"/><Relationship Id="rId23" Type="http://schemas.openxmlformats.org/officeDocument/2006/relationships/tags" Target="../tags/tag72.xml"/><Relationship Id="rId28" Type="http://schemas.openxmlformats.org/officeDocument/2006/relationships/tags" Target="../tags/tag77.xml"/><Relationship Id="rId10" Type="http://schemas.openxmlformats.org/officeDocument/2006/relationships/tags" Target="../tags/tag59.xml"/><Relationship Id="rId19" Type="http://schemas.openxmlformats.org/officeDocument/2006/relationships/tags" Target="../tags/tag68.xml"/><Relationship Id="rId31" Type="http://schemas.openxmlformats.org/officeDocument/2006/relationships/tags" Target="../tags/tag80.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 Id="rId22" Type="http://schemas.openxmlformats.org/officeDocument/2006/relationships/tags" Target="../tags/tag71.xml"/><Relationship Id="rId27" Type="http://schemas.openxmlformats.org/officeDocument/2006/relationships/tags" Target="../tags/tag76.xml"/><Relationship Id="rId30" Type="http://schemas.openxmlformats.org/officeDocument/2006/relationships/tags" Target="../tags/tag79.xml"/><Relationship Id="rId35" Type="http://schemas.openxmlformats.org/officeDocument/2006/relationships/image" Target="../media/image8.png"/><Relationship Id="rId8" Type="http://schemas.openxmlformats.org/officeDocument/2006/relationships/tags" Target="../tags/tag57.xml"/></Relationships>
</file>

<file path=ppt/slides/_rels/slide14.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87.xml"/><Relationship Id="rId7" Type="http://schemas.openxmlformats.org/officeDocument/2006/relationships/slideLayout" Target="../slideLayouts/slideLayout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3.xml"/><Relationship Id="rId7" Type="http://schemas.openxmlformats.org/officeDocument/2006/relationships/notesSlide" Target="../notesSlides/notesSlide16.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Layout" Target="../slideLayouts/slideLayout8.xml"/><Relationship Id="rId5" Type="http://schemas.openxmlformats.org/officeDocument/2006/relationships/tags" Target="../tags/tag95.xml"/><Relationship Id="rId4" Type="http://schemas.openxmlformats.org/officeDocument/2006/relationships/tags" Target="../tags/tag94.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8.xml"/><Relationship Id="rId7" Type="http://schemas.openxmlformats.org/officeDocument/2006/relationships/notesSlide" Target="../notesSlides/notesSlide17.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8.xml"/><Relationship Id="rId5" Type="http://schemas.openxmlformats.org/officeDocument/2006/relationships/tags" Target="../tags/tag100.xml"/><Relationship Id="rId4" Type="http://schemas.openxmlformats.org/officeDocument/2006/relationships/tags" Target="../tags/tag99.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103.xml"/><Relationship Id="rId7" Type="http://schemas.openxmlformats.org/officeDocument/2006/relationships/slideLayout" Target="../slideLayouts/slideLayout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09.xml"/><Relationship Id="rId7" Type="http://schemas.openxmlformats.org/officeDocument/2006/relationships/slideLayout" Target="../slideLayouts/slideLayout7.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notesSlide" Target="../notesSlides/notesSlide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slideLayout" Target="../slideLayouts/slideLayout7.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5.xml"/><Relationship Id="rId7" Type="http://schemas.openxmlformats.org/officeDocument/2006/relationships/notesSlide" Target="../notesSlides/notesSlide20.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8.xml"/><Relationship Id="rId5" Type="http://schemas.openxmlformats.org/officeDocument/2006/relationships/tags" Target="../tags/tag117.xml"/><Relationship Id="rId4" Type="http://schemas.openxmlformats.org/officeDocument/2006/relationships/tags" Target="../tags/tag116.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20.xml"/><Relationship Id="rId7" Type="http://schemas.openxmlformats.org/officeDocument/2006/relationships/notesSlide" Target="../notesSlides/notesSlide21.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8.xml"/><Relationship Id="rId5" Type="http://schemas.openxmlformats.org/officeDocument/2006/relationships/tags" Target="../tags/tag122.xml"/><Relationship Id="rId4" Type="http://schemas.openxmlformats.org/officeDocument/2006/relationships/tags" Target="../tags/tag121.xml"/></Relationships>
</file>

<file path=ppt/slides/_rels/slide22.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2.png"/><Relationship Id="rId5" Type="http://schemas.openxmlformats.org/officeDocument/2006/relationships/notesSlide" Target="../notesSlides/notesSlide22.xml"/><Relationship Id="rId4"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3.png"/><Relationship Id="rId5" Type="http://schemas.openxmlformats.org/officeDocument/2006/relationships/notesSlide" Target="../notesSlides/notesSlide23.xml"/><Relationship Id="rId4"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31.xml"/><Relationship Id="rId7" Type="http://schemas.openxmlformats.org/officeDocument/2006/relationships/slideLayout" Target="../slideLayouts/slideLayout7.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37.xml"/><Relationship Id="rId7" Type="http://schemas.openxmlformats.org/officeDocument/2006/relationships/notesSlide" Target="../notesSlides/notesSlide25.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slideLayout" Target="../slideLayouts/slideLayout8.xml"/><Relationship Id="rId5" Type="http://schemas.openxmlformats.org/officeDocument/2006/relationships/tags" Target="../tags/tag139.xml"/><Relationship Id="rId4" Type="http://schemas.openxmlformats.org/officeDocument/2006/relationships/tags" Target="../tags/tag138.xml"/></Relationships>
</file>

<file path=ppt/slides/_rels/slide26.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15.png"/><Relationship Id="rId5" Type="http://schemas.openxmlformats.org/officeDocument/2006/relationships/notesSlide" Target="../notesSlides/notesSlide26.xml"/><Relationship Id="rId4"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6.jpeg"/><Relationship Id="rId5" Type="http://schemas.openxmlformats.org/officeDocument/2006/relationships/notesSlide" Target="../notesSlides/notesSlide27.xml"/><Relationship Id="rId4"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openxmlformats.org/officeDocument/2006/relationships/tags" Target="../tags/tag148.xml"/><Relationship Id="rId7" Type="http://schemas.openxmlformats.org/officeDocument/2006/relationships/slideLayout" Target="../slideLayouts/slideLayout7.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s>
</file>

<file path=ppt/slides/_rels/slide29.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18.jpe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7.png"/><Relationship Id="rId5" Type="http://schemas.openxmlformats.org/officeDocument/2006/relationships/notesSlide" Target="../notesSlides/notesSlide29.xml"/><Relationship Id="rId4"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19.png"/><Relationship Id="rId5" Type="http://schemas.openxmlformats.org/officeDocument/2006/relationships/notesSlide" Target="../notesSlides/notesSlide30.xml"/><Relationship Id="rId4"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image" Target="../media/image21.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20.png"/><Relationship Id="rId5" Type="http://schemas.openxmlformats.org/officeDocument/2006/relationships/notesSlide" Target="../notesSlides/notesSlide31.xml"/><Relationship Id="rId4"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5" Type="http://schemas.openxmlformats.org/officeDocument/2006/relationships/notesSlide" Target="../notesSlides/notesSlide32.xml"/><Relationship Id="rId4"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66.xml"/><Relationship Id="rId7" Type="http://schemas.openxmlformats.org/officeDocument/2006/relationships/tags" Target="../tags/tag17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3" Type="http://schemas.openxmlformats.org/officeDocument/2006/relationships/tags" Target="../tags/tag183.xml"/><Relationship Id="rId18" Type="http://schemas.openxmlformats.org/officeDocument/2006/relationships/tags" Target="../tags/tag188.xml"/><Relationship Id="rId26" Type="http://schemas.openxmlformats.org/officeDocument/2006/relationships/tags" Target="../tags/tag196.xml"/><Relationship Id="rId39" Type="http://schemas.openxmlformats.org/officeDocument/2006/relationships/slideLayout" Target="../slideLayouts/slideLayout7.xml"/><Relationship Id="rId21" Type="http://schemas.openxmlformats.org/officeDocument/2006/relationships/tags" Target="../tags/tag191.xml"/><Relationship Id="rId34" Type="http://schemas.openxmlformats.org/officeDocument/2006/relationships/tags" Target="../tags/tag204.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tags" Target="../tags/tag187.xml"/><Relationship Id="rId25" Type="http://schemas.openxmlformats.org/officeDocument/2006/relationships/tags" Target="../tags/tag195.xml"/><Relationship Id="rId33" Type="http://schemas.openxmlformats.org/officeDocument/2006/relationships/tags" Target="../tags/tag203.xml"/><Relationship Id="rId38" Type="http://schemas.openxmlformats.org/officeDocument/2006/relationships/tags" Target="../tags/tag208.xml"/><Relationship Id="rId2" Type="http://schemas.openxmlformats.org/officeDocument/2006/relationships/tags" Target="../tags/tag172.xml"/><Relationship Id="rId16" Type="http://schemas.openxmlformats.org/officeDocument/2006/relationships/tags" Target="../tags/tag186.xml"/><Relationship Id="rId20" Type="http://schemas.openxmlformats.org/officeDocument/2006/relationships/tags" Target="../tags/tag190.xml"/><Relationship Id="rId29" Type="http://schemas.openxmlformats.org/officeDocument/2006/relationships/tags" Target="../tags/tag199.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24" Type="http://schemas.openxmlformats.org/officeDocument/2006/relationships/tags" Target="../tags/tag194.xml"/><Relationship Id="rId32" Type="http://schemas.openxmlformats.org/officeDocument/2006/relationships/tags" Target="../tags/tag202.xml"/><Relationship Id="rId37" Type="http://schemas.openxmlformats.org/officeDocument/2006/relationships/tags" Target="../tags/tag207.xml"/><Relationship Id="rId40" Type="http://schemas.openxmlformats.org/officeDocument/2006/relationships/notesSlide" Target="../notesSlides/notesSlide34.xml"/><Relationship Id="rId5" Type="http://schemas.openxmlformats.org/officeDocument/2006/relationships/tags" Target="../tags/tag175.xml"/><Relationship Id="rId15" Type="http://schemas.openxmlformats.org/officeDocument/2006/relationships/tags" Target="../tags/tag185.xml"/><Relationship Id="rId23" Type="http://schemas.openxmlformats.org/officeDocument/2006/relationships/tags" Target="../tags/tag193.xml"/><Relationship Id="rId28" Type="http://schemas.openxmlformats.org/officeDocument/2006/relationships/tags" Target="../tags/tag198.xml"/><Relationship Id="rId36" Type="http://schemas.openxmlformats.org/officeDocument/2006/relationships/tags" Target="../tags/tag206.xml"/><Relationship Id="rId10" Type="http://schemas.openxmlformats.org/officeDocument/2006/relationships/tags" Target="../tags/tag180.xml"/><Relationship Id="rId19" Type="http://schemas.openxmlformats.org/officeDocument/2006/relationships/tags" Target="../tags/tag189.xml"/><Relationship Id="rId31" Type="http://schemas.openxmlformats.org/officeDocument/2006/relationships/tags" Target="../tags/tag201.xml"/><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 Id="rId22" Type="http://schemas.openxmlformats.org/officeDocument/2006/relationships/tags" Target="../tags/tag192.xml"/><Relationship Id="rId27" Type="http://schemas.openxmlformats.org/officeDocument/2006/relationships/tags" Target="../tags/tag197.xml"/><Relationship Id="rId30" Type="http://schemas.openxmlformats.org/officeDocument/2006/relationships/tags" Target="../tags/tag200.xml"/><Relationship Id="rId35" Type="http://schemas.openxmlformats.org/officeDocument/2006/relationships/tags" Target="../tags/tag205.xml"/><Relationship Id="rId8" Type="http://schemas.openxmlformats.org/officeDocument/2006/relationships/tags" Target="../tags/tag178.xml"/><Relationship Id="rId3" Type="http://schemas.openxmlformats.org/officeDocument/2006/relationships/tags" Target="../tags/tag173.xml"/></Relationships>
</file>

<file path=ppt/slides/_rels/slide35.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tags" Target="../tags/tag226.xml"/><Relationship Id="rId26" Type="http://schemas.openxmlformats.org/officeDocument/2006/relationships/tags" Target="../tags/tag234.xml"/><Relationship Id="rId3" Type="http://schemas.openxmlformats.org/officeDocument/2006/relationships/tags" Target="../tags/tag211.xml"/><Relationship Id="rId21" Type="http://schemas.openxmlformats.org/officeDocument/2006/relationships/tags" Target="../tags/tag229.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tags" Target="../tags/tag225.xml"/><Relationship Id="rId25" Type="http://schemas.openxmlformats.org/officeDocument/2006/relationships/tags" Target="../tags/tag233.xml"/><Relationship Id="rId2" Type="http://schemas.openxmlformats.org/officeDocument/2006/relationships/tags" Target="../tags/tag210.xml"/><Relationship Id="rId16" Type="http://schemas.openxmlformats.org/officeDocument/2006/relationships/tags" Target="../tags/tag224.xml"/><Relationship Id="rId20" Type="http://schemas.openxmlformats.org/officeDocument/2006/relationships/tags" Target="../tags/tag228.xml"/><Relationship Id="rId29" Type="http://schemas.openxmlformats.org/officeDocument/2006/relationships/tags" Target="../tags/tag237.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24" Type="http://schemas.openxmlformats.org/officeDocument/2006/relationships/tags" Target="../tags/tag232.xml"/><Relationship Id="rId5" Type="http://schemas.openxmlformats.org/officeDocument/2006/relationships/tags" Target="../tags/tag213.xml"/><Relationship Id="rId15" Type="http://schemas.openxmlformats.org/officeDocument/2006/relationships/tags" Target="../tags/tag223.xml"/><Relationship Id="rId23" Type="http://schemas.openxmlformats.org/officeDocument/2006/relationships/tags" Target="../tags/tag231.xml"/><Relationship Id="rId28" Type="http://schemas.openxmlformats.org/officeDocument/2006/relationships/tags" Target="../tags/tag236.xml"/><Relationship Id="rId10" Type="http://schemas.openxmlformats.org/officeDocument/2006/relationships/tags" Target="../tags/tag218.xml"/><Relationship Id="rId19" Type="http://schemas.openxmlformats.org/officeDocument/2006/relationships/tags" Target="../tags/tag227.xml"/><Relationship Id="rId31" Type="http://schemas.openxmlformats.org/officeDocument/2006/relationships/notesSlide" Target="../notesSlides/notesSlide35.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 Id="rId22" Type="http://schemas.openxmlformats.org/officeDocument/2006/relationships/tags" Target="../tags/tag230.xml"/><Relationship Id="rId27" Type="http://schemas.openxmlformats.org/officeDocument/2006/relationships/tags" Target="../tags/tag235.xml"/><Relationship Id="rId30"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40.xml"/><Relationship Id="rId7" Type="http://schemas.openxmlformats.org/officeDocument/2006/relationships/tags" Target="../tags/tag244.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9"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tags" Target="../tags/tag256.xml"/><Relationship Id="rId2" Type="http://schemas.openxmlformats.org/officeDocument/2006/relationships/tags" Target="../tags/tag246.xml"/><Relationship Id="rId16" Type="http://schemas.openxmlformats.org/officeDocument/2006/relationships/notesSlide" Target="../notesSlides/notesSlide37.xml"/><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5" Type="http://schemas.openxmlformats.org/officeDocument/2006/relationships/tags" Target="../tags/tag249.xml"/><Relationship Id="rId15" Type="http://schemas.openxmlformats.org/officeDocument/2006/relationships/slideLayout" Target="../slideLayouts/slideLayout7.xml"/><Relationship Id="rId10" Type="http://schemas.openxmlformats.org/officeDocument/2006/relationships/tags" Target="../tags/tag254.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s>
</file>

<file path=ppt/slides/_rels/slide38.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tags" Target="../tags/tag271.xml"/><Relationship Id="rId3" Type="http://schemas.openxmlformats.org/officeDocument/2006/relationships/tags" Target="../tags/tag261.xml"/><Relationship Id="rId7" Type="http://schemas.openxmlformats.org/officeDocument/2006/relationships/tags" Target="../tags/tag265.xml"/><Relationship Id="rId12" Type="http://schemas.openxmlformats.org/officeDocument/2006/relationships/tags" Target="../tags/tag270.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5" Type="http://schemas.openxmlformats.org/officeDocument/2006/relationships/tags" Target="../tags/tag263.xml"/><Relationship Id="rId15" Type="http://schemas.openxmlformats.org/officeDocument/2006/relationships/notesSlide" Target="../notesSlides/notesSlide38.xml"/><Relationship Id="rId10" Type="http://schemas.openxmlformats.org/officeDocument/2006/relationships/tags" Target="../tags/tag268.xml"/><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tags" Target="../tags/tag279.xml"/><Relationship Id="rId3" Type="http://schemas.openxmlformats.org/officeDocument/2006/relationships/tags" Target="../tags/tag274.xml"/><Relationship Id="rId7" Type="http://schemas.openxmlformats.org/officeDocument/2006/relationships/tags" Target="../tags/tag278.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tags" Target="../tags/tag277.xml"/><Relationship Id="rId5" Type="http://schemas.openxmlformats.org/officeDocument/2006/relationships/tags" Target="../tags/tag276.xml"/><Relationship Id="rId10" Type="http://schemas.openxmlformats.org/officeDocument/2006/relationships/notesSlide" Target="../notesSlides/notesSlide39.xml"/><Relationship Id="rId4" Type="http://schemas.openxmlformats.org/officeDocument/2006/relationships/tags" Target="../tags/tag275.xml"/><Relationship Id="rId9"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4.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82.xml"/><Relationship Id="rId7" Type="http://schemas.openxmlformats.org/officeDocument/2006/relationships/tags" Target="../tags/tag286.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9"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tags" Target="../tags/tag294.xml"/><Relationship Id="rId13" Type="http://schemas.openxmlformats.org/officeDocument/2006/relationships/tags" Target="../tags/tag299.xml"/><Relationship Id="rId3" Type="http://schemas.openxmlformats.org/officeDocument/2006/relationships/tags" Target="../tags/tag289.xml"/><Relationship Id="rId7" Type="http://schemas.openxmlformats.org/officeDocument/2006/relationships/tags" Target="../tags/tag293.xml"/><Relationship Id="rId12" Type="http://schemas.openxmlformats.org/officeDocument/2006/relationships/tags" Target="../tags/tag298.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tags" Target="../tags/tag297.xml"/><Relationship Id="rId5" Type="http://schemas.openxmlformats.org/officeDocument/2006/relationships/tags" Target="../tags/tag291.xml"/><Relationship Id="rId15" Type="http://schemas.openxmlformats.org/officeDocument/2006/relationships/notesSlide" Target="../notesSlides/notesSlide41.xml"/><Relationship Id="rId10" Type="http://schemas.openxmlformats.org/officeDocument/2006/relationships/tags" Target="../tags/tag296.xml"/><Relationship Id="rId4" Type="http://schemas.openxmlformats.org/officeDocument/2006/relationships/tags" Target="../tags/tag290.xml"/><Relationship Id="rId9" Type="http://schemas.openxmlformats.org/officeDocument/2006/relationships/tags" Target="../tags/tag295.xml"/><Relationship Id="rId1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tags" Target="../tags/tag312.xm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tags" Target="../tags/tag311.xml"/><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tags" Target="../tags/tag310.xml"/><Relationship Id="rId5" Type="http://schemas.openxmlformats.org/officeDocument/2006/relationships/tags" Target="../tags/tag304.xml"/><Relationship Id="rId15" Type="http://schemas.openxmlformats.org/officeDocument/2006/relationships/notesSlide" Target="../notesSlides/notesSlide42.xml"/><Relationship Id="rId10" Type="http://schemas.openxmlformats.org/officeDocument/2006/relationships/tags" Target="../tags/tag309.xml"/><Relationship Id="rId4" Type="http://schemas.openxmlformats.org/officeDocument/2006/relationships/tags" Target="../tags/tag303.xml"/><Relationship Id="rId9" Type="http://schemas.openxmlformats.org/officeDocument/2006/relationships/tags" Target="../tags/tag308.xml"/><Relationship Id="rId14"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15.xml"/><Relationship Id="rId7" Type="http://schemas.openxmlformats.org/officeDocument/2006/relationships/tags" Target="../tags/tag319.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9"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22.xml"/><Relationship Id="rId7" Type="http://schemas.openxmlformats.org/officeDocument/2006/relationships/tags" Target="../tags/tag326.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9"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8" Type="http://schemas.openxmlformats.org/officeDocument/2006/relationships/tags" Target="../tags/tag334.xml"/><Relationship Id="rId13" Type="http://schemas.openxmlformats.org/officeDocument/2006/relationships/tags" Target="../tags/tag339.xml"/><Relationship Id="rId18" Type="http://schemas.openxmlformats.org/officeDocument/2006/relationships/tags" Target="../tags/tag344.xml"/><Relationship Id="rId3" Type="http://schemas.openxmlformats.org/officeDocument/2006/relationships/tags" Target="../tags/tag329.xml"/><Relationship Id="rId21" Type="http://schemas.openxmlformats.org/officeDocument/2006/relationships/notesSlide" Target="../notesSlides/notesSlide45.xml"/><Relationship Id="rId7" Type="http://schemas.openxmlformats.org/officeDocument/2006/relationships/tags" Target="../tags/tag333.xml"/><Relationship Id="rId12" Type="http://schemas.openxmlformats.org/officeDocument/2006/relationships/tags" Target="../tags/tag338.xml"/><Relationship Id="rId17" Type="http://schemas.openxmlformats.org/officeDocument/2006/relationships/tags" Target="../tags/tag343.xml"/><Relationship Id="rId2" Type="http://schemas.openxmlformats.org/officeDocument/2006/relationships/tags" Target="../tags/tag328.xml"/><Relationship Id="rId16" Type="http://schemas.openxmlformats.org/officeDocument/2006/relationships/tags" Target="../tags/tag342.xml"/><Relationship Id="rId20" Type="http://schemas.openxmlformats.org/officeDocument/2006/relationships/slideLayout" Target="../slideLayouts/slideLayout7.xml"/><Relationship Id="rId1" Type="http://schemas.openxmlformats.org/officeDocument/2006/relationships/tags" Target="../tags/tag327.xml"/><Relationship Id="rId6" Type="http://schemas.openxmlformats.org/officeDocument/2006/relationships/tags" Target="../tags/tag332.xml"/><Relationship Id="rId11" Type="http://schemas.openxmlformats.org/officeDocument/2006/relationships/tags" Target="../tags/tag337.xml"/><Relationship Id="rId5" Type="http://schemas.openxmlformats.org/officeDocument/2006/relationships/tags" Target="../tags/tag331.xml"/><Relationship Id="rId15" Type="http://schemas.openxmlformats.org/officeDocument/2006/relationships/tags" Target="../tags/tag341.xml"/><Relationship Id="rId10" Type="http://schemas.openxmlformats.org/officeDocument/2006/relationships/tags" Target="../tags/tag336.xml"/><Relationship Id="rId19" Type="http://schemas.openxmlformats.org/officeDocument/2006/relationships/tags" Target="../tags/tag345.xml"/><Relationship Id="rId4" Type="http://schemas.openxmlformats.org/officeDocument/2006/relationships/tags" Target="../tags/tag330.xml"/><Relationship Id="rId9" Type="http://schemas.openxmlformats.org/officeDocument/2006/relationships/tags" Target="../tags/tag335.xml"/><Relationship Id="rId14" Type="http://schemas.openxmlformats.org/officeDocument/2006/relationships/tags" Target="../tags/tag340.xml"/></Relationships>
</file>

<file path=ppt/slides/_rels/slide47.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 Id="rId5" Type="http://schemas.openxmlformats.org/officeDocument/2006/relationships/notesSlide" Target="../notesSlides/notesSlide46.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2"/>
            </p:custDataLst>
          </p:nvPr>
        </p:nvSpPr>
        <p:spPr>
          <a:xfrm>
            <a:off x="3581400" y="3909558"/>
            <a:ext cx="5443330" cy="900981"/>
          </a:xfrm>
        </p:spPr>
        <p:txBody>
          <a:bodyPr>
            <a:normAutofit lnSpcReduction="10000"/>
          </a:bodyPr>
          <a:lstStyle/>
          <a:p>
            <a:r>
              <a:rPr lang="zh-CN" altLang="en-US" dirty="0"/>
              <a:t>第一小组：熊添晨，郭黛筠，尚晴宇，</a:t>
            </a:r>
            <a:endParaRPr lang="en-US" altLang="zh-CN" dirty="0"/>
          </a:p>
          <a:p>
            <a:r>
              <a:rPr lang="zh-CN" altLang="en-US" dirty="0"/>
              <a:t>蓝煜斌，赵昱童</a:t>
            </a:r>
          </a:p>
        </p:txBody>
      </p:sp>
      <p:sp>
        <p:nvSpPr>
          <p:cNvPr id="2" name="标题 1"/>
          <p:cNvSpPr>
            <a:spLocks noGrp="1"/>
          </p:cNvSpPr>
          <p:nvPr>
            <p:ph type="ctrTitle"/>
            <p:custDataLst>
              <p:tags r:id="rId3"/>
            </p:custDataLst>
          </p:nvPr>
        </p:nvSpPr>
        <p:spPr>
          <a:xfrm>
            <a:off x="3581400" y="2408117"/>
            <a:ext cx="5271052" cy="1501442"/>
          </a:xfrm>
        </p:spPr>
        <p:txBody>
          <a:bodyPr>
            <a:normAutofit/>
          </a:bodyPr>
          <a:lstStyle/>
          <a:p>
            <a:r>
              <a:rPr lang="en-US" altLang="zh-CN" dirty="0"/>
              <a:t>Hogwarts </a:t>
            </a:r>
            <a:r>
              <a:rPr lang="zh-CN" altLang="en-US" dirty="0"/>
              <a:t>导游</a:t>
            </a:r>
            <a:r>
              <a:rPr lang="en-US" altLang="zh-CN" dirty="0"/>
              <a:t>App</a:t>
            </a:r>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SubTitle_1"/>
          <p:cNvSpPr/>
          <p:nvPr>
            <p:custDataLst>
              <p:tags r:id="rId2"/>
            </p:custDataLst>
          </p:nvPr>
        </p:nvSpPr>
        <p:spPr>
          <a:xfrm>
            <a:off x="1523999" y="620582"/>
            <a:ext cx="9096375" cy="584775"/>
          </a:xfrm>
          <a:prstGeom prst="rect">
            <a:avLst/>
          </a:prstGeom>
        </p:spPr>
        <p:txBody>
          <a:bodyPr wrap="square">
            <a:normAutofit/>
          </a:bodyPr>
          <a:lstStyle/>
          <a:p>
            <a:pPr algn="ctr"/>
            <a:r>
              <a:rPr lang="en-US" altLang="zh-CN" sz="3200" b="1" dirty="0">
                <a:solidFill>
                  <a:schemeClr val="accent1"/>
                </a:solidFill>
                <a:latin typeface="+mj-lt"/>
                <a:ea typeface="+mj-ea"/>
                <a:cs typeface="+mj-cs"/>
              </a:rPr>
              <a:t>Client</a:t>
            </a:r>
            <a:r>
              <a:rPr lang="zh-CN" altLang="en-US" sz="3200" b="1" dirty="0">
                <a:solidFill>
                  <a:schemeClr val="accent1"/>
                </a:solidFill>
                <a:latin typeface="+mj-lt"/>
                <a:ea typeface="+mj-ea"/>
                <a:cs typeface="+mj-cs"/>
              </a:rPr>
              <a:t>端（</a:t>
            </a:r>
            <a:r>
              <a:rPr lang="en-US" altLang="zh-CN" sz="3200" b="1" dirty="0">
                <a:solidFill>
                  <a:schemeClr val="accent1"/>
                </a:solidFill>
                <a:latin typeface="+mj-lt"/>
                <a:ea typeface="+mj-ea"/>
                <a:cs typeface="+mj-cs"/>
              </a:rPr>
              <a:t>APP</a:t>
            </a:r>
            <a:r>
              <a:rPr lang="zh-CN" altLang="en-US" sz="3200" b="1" dirty="0">
                <a:solidFill>
                  <a:schemeClr val="accent1"/>
                </a:solidFill>
                <a:latin typeface="+mj-lt"/>
                <a:ea typeface="+mj-ea"/>
                <a:cs typeface="+mj-cs"/>
              </a:rPr>
              <a:t>） 总结</a:t>
            </a:r>
          </a:p>
        </p:txBody>
      </p:sp>
      <p:sp>
        <p:nvSpPr>
          <p:cNvPr id="10" name="MH_Other_2"/>
          <p:cNvSpPr/>
          <p:nvPr>
            <p:custDataLst>
              <p:tags r:id="rId3"/>
            </p:custDataLst>
          </p:nvPr>
        </p:nvSpPr>
        <p:spPr>
          <a:xfrm>
            <a:off x="1326000" y="1341418"/>
            <a:ext cx="9540000" cy="480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26FB73-F40B-46B3-A062-8BAAF89CF8DD}"/>
              </a:ext>
            </a:extLst>
          </p:cNvPr>
          <p:cNvPicPr/>
          <p:nvPr/>
        </p:nvPicPr>
        <p:blipFill>
          <a:blip r:embed="rId6"/>
          <a:stretch>
            <a:fillRect/>
          </a:stretch>
        </p:blipFill>
        <p:spPr>
          <a:xfrm>
            <a:off x="1326000" y="1820187"/>
            <a:ext cx="4027878" cy="4417231"/>
          </a:xfrm>
          <a:prstGeom prst="rect">
            <a:avLst/>
          </a:prstGeom>
          <a:noFill/>
          <a:ln>
            <a:noFill/>
          </a:ln>
        </p:spPr>
      </p:pic>
      <p:sp>
        <p:nvSpPr>
          <p:cNvPr id="2" name="文本框 1">
            <a:extLst>
              <a:ext uri="{FF2B5EF4-FFF2-40B4-BE49-F238E27FC236}">
                <a16:creationId xmlns:a16="http://schemas.microsoft.com/office/drawing/2014/main" id="{4D0DD3A7-1207-4D09-8735-2B8D54E07C1E}"/>
              </a:ext>
            </a:extLst>
          </p:cNvPr>
          <p:cNvSpPr txBox="1"/>
          <p:nvPr/>
        </p:nvSpPr>
        <p:spPr>
          <a:xfrm>
            <a:off x="6072186" y="3429000"/>
            <a:ext cx="4548188" cy="1323439"/>
          </a:xfrm>
          <a:prstGeom prst="rect">
            <a:avLst/>
          </a:prstGeom>
          <a:noFill/>
        </p:spPr>
        <p:txBody>
          <a:bodyPr wrap="square" rtlCol="0">
            <a:spAutoFit/>
          </a:bodyPr>
          <a:lstStyle/>
          <a:p>
            <a:r>
              <a:rPr lang="en-US" altLang="zh-CN" sz="2000" dirty="0"/>
              <a:t>Client</a:t>
            </a:r>
            <a:r>
              <a:rPr lang="zh-CN" altLang="en-US" sz="2000" dirty="0"/>
              <a:t>端可以实现跨平台</a:t>
            </a:r>
            <a:r>
              <a:rPr lang="en-US" altLang="zh-CN" sz="2000" dirty="0"/>
              <a:t>App</a:t>
            </a:r>
          </a:p>
          <a:p>
            <a:endParaRPr lang="en-US" altLang="zh-CN" sz="2000" dirty="0"/>
          </a:p>
          <a:p>
            <a:r>
              <a:rPr lang="zh-CN" altLang="en-US" sz="2000" dirty="0"/>
              <a:t>一套代码同时生成</a:t>
            </a:r>
            <a:r>
              <a:rPr lang="en-US" altLang="zh-CN" sz="2000" dirty="0"/>
              <a:t>IOS</a:t>
            </a:r>
            <a:r>
              <a:rPr lang="zh-CN" altLang="en-US" sz="2000" dirty="0"/>
              <a:t>、</a:t>
            </a:r>
            <a:r>
              <a:rPr lang="en-US" altLang="zh-CN" sz="2000" dirty="0"/>
              <a:t>Android</a:t>
            </a:r>
            <a:r>
              <a:rPr lang="zh-CN" altLang="en-US" sz="2000" dirty="0"/>
              <a:t>应用</a:t>
            </a:r>
            <a:endParaRPr lang="en-US" altLang="zh-CN" sz="2000" dirty="0"/>
          </a:p>
          <a:p>
            <a:r>
              <a:rPr lang="zh-CN" altLang="en-US" sz="2000" dirty="0"/>
              <a:t>扩大了使用群体范围。</a:t>
            </a:r>
            <a:endParaRPr lang="en-US" altLang="zh-CN" sz="2000" dirty="0"/>
          </a:p>
        </p:txBody>
      </p:sp>
    </p:spTree>
    <p:custDataLst>
      <p:tags r:id="rId1"/>
    </p:custDataLst>
    <p:extLst>
      <p:ext uri="{BB962C8B-B14F-4D97-AF65-F5344CB8AC3E}">
        <p14:creationId xmlns:p14="http://schemas.microsoft.com/office/powerpoint/2010/main" val="2447716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SubTitle_1"/>
          <p:cNvSpPr/>
          <p:nvPr>
            <p:custDataLst>
              <p:tags r:id="rId2"/>
            </p:custDataLst>
          </p:nvPr>
        </p:nvSpPr>
        <p:spPr>
          <a:xfrm>
            <a:off x="1523999" y="620582"/>
            <a:ext cx="9096375" cy="584775"/>
          </a:xfrm>
          <a:prstGeom prst="rect">
            <a:avLst/>
          </a:prstGeom>
        </p:spPr>
        <p:txBody>
          <a:bodyPr wrap="square">
            <a:normAutofit/>
          </a:bodyPr>
          <a:lstStyle/>
          <a:p>
            <a:pPr algn="ctr"/>
            <a:r>
              <a:rPr lang="en-US" altLang="zh-CN" sz="3200" b="1" dirty="0">
                <a:solidFill>
                  <a:schemeClr val="accent1"/>
                </a:solidFill>
                <a:latin typeface="+mj-lt"/>
                <a:ea typeface="+mj-ea"/>
                <a:cs typeface="+mj-cs"/>
              </a:rPr>
              <a:t>Client</a:t>
            </a:r>
            <a:r>
              <a:rPr lang="zh-CN" altLang="en-US" sz="3200" b="1" dirty="0">
                <a:solidFill>
                  <a:schemeClr val="accent1"/>
                </a:solidFill>
                <a:latin typeface="+mj-lt"/>
                <a:ea typeface="+mj-ea"/>
                <a:cs typeface="+mj-cs"/>
              </a:rPr>
              <a:t>端（管理系统）</a:t>
            </a:r>
          </a:p>
        </p:txBody>
      </p:sp>
      <p:sp>
        <p:nvSpPr>
          <p:cNvPr id="10" name="MH_Other_2"/>
          <p:cNvSpPr/>
          <p:nvPr>
            <p:custDataLst>
              <p:tags r:id="rId3"/>
            </p:custDataLst>
          </p:nvPr>
        </p:nvSpPr>
        <p:spPr>
          <a:xfrm>
            <a:off x="1326000" y="1341418"/>
            <a:ext cx="9540000" cy="480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D0DD3A7-1207-4D09-8735-2B8D54E07C1E}"/>
              </a:ext>
            </a:extLst>
          </p:cNvPr>
          <p:cNvSpPr txBox="1"/>
          <p:nvPr/>
        </p:nvSpPr>
        <p:spPr>
          <a:xfrm>
            <a:off x="3347378" y="5902696"/>
            <a:ext cx="7272996" cy="400110"/>
          </a:xfrm>
          <a:prstGeom prst="rect">
            <a:avLst/>
          </a:prstGeom>
          <a:noFill/>
        </p:spPr>
        <p:txBody>
          <a:bodyPr wrap="square" rtlCol="0">
            <a:spAutoFit/>
          </a:bodyPr>
          <a:lstStyle/>
          <a:p>
            <a:r>
              <a:rPr lang="en-US" altLang="zh-CN" sz="2000" dirty="0"/>
              <a:t>Client</a:t>
            </a:r>
            <a:r>
              <a:rPr lang="zh-CN" altLang="en-US" sz="2000" dirty="0"/>
              <a:t>端 之 前端管理系统，使用</a:t>
            </a:r>
            <a:r>
              <a:rPr lang="en-US" altLang="zh-CN" sz="2000" dirty="0"/>
              <a:t>Vue</a:t>
            </a:r>
            <a:r>
              <a:rPr lang="zh-CN" altLang="en-US" sz="2000" dirty="0"/>
              <a:t>进行开发</a:t>
            </a:r>
            <a:endParaRPr lang="en-US" altLang="zh-CN" sz="2000" dirty="0"/>
          </a:p>
        </p:txBody>
      </p:sp>
      <p:pic>
        <p:nvPicPr>
          <p:cNvPr id="3" name="图片 2">
            <a:extLst>
              <a:ext uri="{FF2B5EF4-FFF2-40B4-BE49-F238E27FC236}">
                <a16:creationId xmlns:a16="http://schemas.microsoft.com/office/drawing/2014/main" id="{B1B871B2-30B8-44D5-8A43-508B8A555B8A}"/>
              </a:ext>
            </a:extLst>
          </p:cNvPr>
          <p:cNvPicPr>
            <a:picLocks noChangeAspect="1"/>
          </p:cNvPicPr>
          <p:nvPr/>
        </p:nvPicPr>
        <p:blipFill>
          <a:blip r:embed="rId6"/>
          <a:stretch>
            <a:fillRect/>
          </a:stretch>
        </p:blipFill>
        <p:spPr>
          <a:xfrm>
            <a:off x="1737919" y="1600526"/>
            <a:ext cx="8882455" cy="4057579"/>
          </a:xfrm>
          <a:prstGeom prst="rect">
            <a:avLst/>
          </a:prstGeom>
        </p:spPr>
      </p:pic>
    </p:spTree>
    <p:custDataLst>
      <p:tags r:id="rId1"/>
    </p:custDataLst>
    <p:extLst>
      <p:ext uri="{BB962C8B-B14F-4D97-AF65-F5344CB8AC3E}">
        <p14:creationId xmlns:p14="http://schemas.microsoft.com/office/powerpoint/2010/main" val="273833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SubTitle_1"/>
          <p:cNvSpPr/>
          <p:nvPr>
            <p:custDataLst>
              <p:tags r:id="rId2"/>
            </p:custDataLst>
          </p:nvPr>
        </p:nvSpPr>
        <p:spPr>
          <a:xfrm>
            <a:off x="1523999" y="620582"/>
            <a:ext cx="9096375" cy="584775"/>
          </a:xfrm>
          <a:prstGeom prst="rect">
            <a:avLst/>
          </a:prstGeom>
        </p:spPr>
        <p:txBody>
          <a:bodyPr wrap="square">
            <a:normAutofit/>
          </a:bodyPr>
          <a:lstStyle/>
          <a:p>
            <a:pPr algn="ctr"/>
            <a:r>
              <a:rPr lang="en-US" altLang="zh-CN" sz="3200" b="1" dirty="0">
                <a:solidFill>
                  <a:schemeClr val="accent1"/>
                </a:solidFill>
                <a:latin typeface="+mj-lt"/>
                <a:ea typeface="+mj-ea"/>
                <a:cs typeface="+mj-cs"/>
              </a:rPr>
              <a:t>Server</a:t>
            </a:r>
            <a:r>
              <a:rPr lang="zh-CN" altLang="en-US" sz="3200" b="1" dirty="0">
                <a:solidFill>
                  <a:schemeClr val="accent1"/>
                </a:solidFill>
                <a:latin typeface="+mj-lt"/>
                <a:ea typeface="+mj-ea"/>
                <a:cs typeface="+mj-cs"/>
              </a:rPr>
              <a:t>端</a:t>
            </a:r>
          </a:p>
        </p:txBody>
      </p:sp>
      <p:sp>
        <p:nvSpPr>
          <p:cNvPr id="10" name="MH_Other_2"/>
          <p:cNvSpPr/>
          <p:nvPr>
            <p:custDataLst>
              <p:tags r:id="rId3"/>
            </p:custDataLst>
          </p:nvPr>
        </p:nvSpPr>
        <p:spPr>
          <a:xfrm>
            <a:off x="1326000" y="1341418"/>
            <a:ext cx="9540000" cy="480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D0DD3A7-1207-4D09-8735-2B8D54E07C1E}"/>
              </a:ext>
            </a:extLst>
          </p:cNvPr>
          <p:cNvSpPr txBox="1"/>
          <p:nvPr/>
        </p:nvSpPr>
        <p:spPr>
          <a:xfrm>
            <a:off x="5577361" y="3230217"/>
            <a:ext cx="4548188" cy="1323439"/>
          </a:xfrm>
          <a:prstGeom prst="rect">
            <a:avLst/>
          </a:prstGeom>
          <a:noFill/>
        </p:spPr>
        <p:txBody>
          <a:bodyPr wrap="square" rtlCol="0">
            <a:spAutoFit/>
          </a:bodyPr>
          <a:lstStyle/>
          <a:p>
            <a:r>
              <a:rPr lang="zh-CN" altLang="en-US" sz="2000" dirty="0"/>
              <a:t>使用</a:t>
            </a:r>
            <a:r>
              <a:rPr lang="en-US" altLang="zh-CN" sz="2000" dirty="0"/>
              <a:t>Java</a:t>
            </a:r>
            <a:r>
              <a:rPr lang="zh-CN" altLang="en-US" sz="2000" dirty="0"/>
              <a:t>语言</a:t>
            </a:r>
            <a:endParaRPr lang="en-US" altLang="zh-CN" sz="2000" dirty="0"/>
          </a:p>
          <a:p>
            <a:r>
              <a:rPr lang="zh-CN" altLang="en-US" sz="2000" dirty="0"/>
              <a:t>采用</a:t>
            </a:r>
            <a:r>
              <a:rPr lang="en-US" altLang="zh-CN" sz="2000" dirty="0"/>
              <a:t>Spring Boot</a:t>
            </a:r>
            <a:r>
              <a:rPr lang="zh-CN" altLang="en-US" sz="2000" dirty="0"/>
              <a:t>框架进行开发</a:t>
            </a:r>
            <a:br>
              <a:rPr lang="en-US" altLang="zh-CN" sz="2000" dirty="0"/>
            </a:br>
            <a:endParaRPr lang="en-US" altLang="zh-CN" sz="2000" dirty="0"/>
          </a:p>
          <a:p>
            <a:r>
              <a:rPr lang="en-US" altLang="zh-CN" sz="2000" dirty="0"/>
              <a:t>Server</a:t>
            </a:r>
            <a:r>
              <a:rPr lang="zh-CN" altLang="en-US" sz="2000" dirty="0"/>
              <a:t>端同样采用层次结构，分为</a:t>
            </a:r>
            <a:r>
              <a:rPr lang="en-US" altLang="zh-CN" sz="2000" dirty="0"/>
              <a:t>6</a:t>
            </a:r>
            <a:r>
              <a:rPr lang="zh-CN" altLang="en-US" sz="2000" dirty="0"/>
              <a:t>层</a:t>
            </a:r>
          </a:p>
        </p:txBody>
      </p:sp>
      <p:pic>
        <p:nvPicPr>
          <p:cNvPr id="6" name="图片 5">
            <a:extLst>
              <a:ext uri="{FF2B5EF4-FFF2-40B4-BE49-F238E27FC236}">
                <a16:creationId xmlns:a16="http://schemas.microsoft.com/office/drawing/2014/main" id="{6ACB8480-E0F9-4365-84D5-0E87B834C342}"/>
              </a:ext>
            </a:extLst>
          </p:cNvPr>
          <p:cNvPicPr/>
          <p:nvPr/>
        </p:nvPicPr>
        <p:blipFill>
          <a:blip r:embed="rId6"/>
          <a:stretch>
            <a:fillRect/>
          </a:stretch>
        </p:blipFill>
        <p:spPr>
          <a:xfrm>
            <a:off x="1717400" y="1525562"/>
            <a:ext cx="2795426" cy="5299262"/>
          </a:xfrm>
          <a:prstGeom prst="rect">
            <a:avLst/>
          </a:prstGeom>
          <a:noFill/>
          <a:ln>
            <a:noFill/>
          </a:ln>
        </p:spPr>
      </p:pic>
    </p:spTree>
    <p:custDataLst>
      <p:tags r:id="rId1"/>
    </p:custDataLst>
    <p:extLst>
      <p:ext uri="{BB962C8B-B14F-4D97-AF65-F5344CB8AC3E}">
        <p14:creationId xmlns:p14="http://schemas.microsoft.com/office/powerpoint/2010/main" val="3857795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肘形连接符 6"/>
          <p:cNvCxnSpPr>
            <a:cxnSpLocks/>
            <a:endCxn id="36" idx="6"/>
          </p:cNvCxnSpPr>
          <p:nvPr>
            <p:custDataLst>
              <p:tags r:id="rId2"/>
            </p:custDataLst>
          </p:nvPr>
        </p:nvCxnSpPr>
        <p:spPr>
          <a:xfrm rot="5400000">
            <a:off x="4178958" y="3702707"/>
            <a:ext cx="1699195" cy="1344117"/>
          </a:xfrm>
          <a:prstGeom prst="bentConnector2">
            <a:avLst/>
          </a:prstGeom>
          <a:ln w="412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endCxn id="40" idx="2"/>
          </p:cNvCxnSpPr>
          <p:nvPr>
            <p:custDataLst>
              <p:tags r:id="rId3"/>
            </p:custDataLst>
          </p:nvPr>
        </p:nvCxnSpPr>
        <p:spPr>
          <a:xfrm>
            <a:off x="6789278" y="3479706"/>
            <a:ext cx="1805492" cy="1502542"/>
          </a:xfrm>
          <a:prstGeom prst="bentConnector3">
            <a:avLst>
              <a:gd name="adj1" fmla="val 50000"/>
            </a:avLst>
          </a:prstGeom>
          <a:ln w="412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cxnSpLocks/>
          </p:cNvCxnSpPr>
          <p:nvPr>
            <p:custDataLst>
              <p:tags r:id="rId4"/>
            </p:custDataLst>
          </p:nvPr>
        </p:nvCxnSpPr>
        <p:spPr>
          <a:xfrm flipV="1">
            <a:off x="6771476" y="2880070"/>
            <a:ext cx="2305443" cy="204576"/>
          </a:xfrm>
          <a:prstGeom prst="bentConnector3">
            <a:avLst>
              <a:gd name="adj1" fmla="val 50000"/>
            </a:avLst>
          </a:prstGeom>
          <a:ln w="41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custDataLst>
              <p:tags r:id="rId5"/>
            </p:custDataLst>
          </p:nvPr>
        </p:nvCxnSpPr>
        <p:spPr>
          <a:xfrm rot="10800000">
            <a:off x="2627184" y="3410773"/>
            <a:ext cx="2953409" cy="569482"/>
          </a:xfrm>
          <a:prstGeom prst="bentConnector3">
            <a:avLst>
              <a:gd name="adj1" fmla="val 50000"/>
            </a:avLst>
          </a:prstGeom>
          <a:ln w="412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cxnSpLocks/>
            <a:stCxn id="5" idx="1"/>
          </p:cNvCxnSpPr>
          <p:nvPr>
            <p:custDataLst>
              <p:tags r:id="rId6"/>
            </p:custDataLst>
          </p:nvPr>
        </p:nvCxnSpPr>
        <p:spPr>
          <a:xfrm rot="16200000" flipV="1">
            <a:off x="3973709" y="1264909"/>
            <a:ext cx="1424772" cy="1805550"/>
          </a:xfrm>
          <a:prstGeom prst="bentConnector2">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cxnSpLocks/>
            <a:stCxn id="5" idx="0"/>
          </p:cNvCxnSpPr>
          <p:nvPr>
            <p:custDataLst>
              <p:tags r:id="rId7"/>
            </p:custDataLst>
          </p:nvPr>
        </p:nvCxnSpPr>
        <p:spPr>
          <a:xfrm rot="5400000" flipH="1" flipV="1">
            <a:off x="6646495" y="525604"/>
            <a:ext cx="1646009" cy="2569128"/>
          </a:xfrm>
          <a:prstGeom prst="bentConnector2">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p:cNvSpPr/>
          <p:nvPr>
            <p:custDataLst>
              <p:tags r:id="rId8"/>
            </p:custDataLst>
          </p:nvPr>
        </p:nvSpPr>
        <p:spPr>
          <a:xfrm>
            <a:off x="5341972" y="2633172"/>
            <a:ext cx="1685925" cy="1685925"/>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chemeClr val="bg1"/>
                </a:solidFill>
                <a:latin typeface="+mj-lt"/>
                <a:ea typeface="+mj-ea"/>
                <a:cs typeface="+mj-cs"/>
              </a:rPr>
              <a:t>分层</a:t>
            </a:r>
            <a:endParaRPr lang="en-US" altLang="zh-CN" sz="2000" dirty="0">
              <a:solidFill>
                <a:schemeClr val="bg1"/>
              </a:solidFill>
              <a:latin typeface="+mj-lt"/>
              <a:ea typeface="+mj-ea"/>
              <a:cs typeface="+mj-cs"/>
            </a:endParaRPr>
          </a:p>
          <a:p>
            <a:pPr algn="ctr"/>
            <a:r>
              <a:rPr lang="zh-CN" altLang="en-US" sz="2000" dirty="0">
                <a:solidFill>
                  <a:schemeClr val="bg1"/>
                </a:solidFill>
                <a:latin typeface="+mj-lt"/>
                <a:ea typeface="+mj-ea"/>
                <a:cs typeface="+mj-cs"/>
              </a:rPr>
              <a:t>讲解</a:t>
            </a:r>
            <a:endParaRPr lang="en-US" altLang="zh-CN" sz="2000" dirty="0">
              <a:solidFill>
                <a:schemeClr val="bg1"/>
              </a:solidFill>
              <a:latin typeface="+mj-lt"/>
              <a:ea typeface="+mj-ea"/>
              <a:cs typeface="+mj-cs"/>
            </a:endParaRPr>
          </a:p>
        </p:txBody>
      </p:sp>
      <p:sp>
        <p:nvSpPr>
          <p:cNvPr id="35" name="椭圆 34"/>
          <p:cNvSpPr/>
          <p:nvPr>
            <p:custDataLst>
              <p:tags r:id="rId9"/>
            </p:custDataLst>
          </p:nvPr>
        </p:nvSpPr>
        <p:spPr>
          <a:xfrm>
            <a:off x="3137611" y="1100704"/>
            <a:ext cx="645709" cy="6457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custDataLst>
              <p:tags r:id="rId10"/>
            </p:custDataLst>
          </p:nvPr>
        </p:nvSpPr>
        <p:spPr>
          <a:xfrm>
            <a:off x="3710787" y="4901508"/>
            <a:ext cx="645709" cy="6457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p:cNvSpPr/>
          <p:nvPr>
            <p:custDataLst>
              <p:tags r:id="rId11"/>
            </p:custDataLst>
          </p:nvPr>
        </p:nvSpPr>
        <p:spPr>
          <a:xfrm>
            <a:off x="2010543" y="3118733"/>
            <a:ext cx="645709" cy="6457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椭圆 37"/>
          <p:cNvSpPr/>
          <p:nvPr>
            <p:custDataLst>
              <p:tags r:id="rId12"/>
            </p:custDataLst>
          </p:nvPr>
        </p:nvSpPr>
        <p:spPr>
          <a:xfrm>
            <a:off x="8754064" y="664306"/>
            <a:ext cx="645709" cy="6457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custDataLst>
              <p:tags r:id="rId13"/>
            </p:custDataLst>
          </p:nvPr>
        </p:nvSpPr>
        <p:spPr>
          <a:xfrm>
            <a:off x="8957607" y="2693802"/>
            <a:ext cx="645709" cy="645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p:cNvSpPr/>
          <p:nvPr>
            <p:custDataLst>
              <p:tags r:id="rId14"/>
            </p:custDataLst>
          </p:nvPr>
        </p:nvSpPr>
        <p:spPr>
          <a:xfrm>
            <a:off x="8594770" y="4659393"/>
            <a:ext cx="645709" cy="6457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KSO_Shape"/>
          <p:cNvSpPr/>
          <p:nvPr>
            <p:custDataLst>
              <p:tags r:id="rId15"/>
            </p:custDataLst>
          </p:nvPr>
        </p:nvSpPr>
        <p:spPr bwMode="auto">
          <a:xfrm>
            <a:off x="9180066" y="2869157"/>
            <a:ext cx="203071" cy="294306"/>
          </a:xfrm>
          <a:custGeom>
            <a:avLst/>
            <a:gdLst>
              <a:gd name="T0" fmla="*/ 999172 w 1866900"/>
              <a:gd name="T1" fmla="*/ 2473907 h 2703513"/>
              <a:gd name="T2" fmla="*/ 1296035 w 1866900"/>
              <a:gd name="T3" fmla="*/ 2442149 h 2703513"/>
              <a:gd name="T4" fmla="*/ 185738 w 1866900"/>
              <a:gd name="T5" fmla="*/ 2217306 h 2703513"/>
              <a:gd name="T6" fmla="*/ 196215 w 1866900"/>
              <a:gd name="T7" fmla="*/ 2492644 h 2703513"/>
              <a:gd name="T8" fmla="*/ 876300 w 1866900"/>
              <a:gd name="T9" fmla="*/ 2246523 h 2703513"/>
              <a:gd name="T10" fmla="*/ 1408430 w 1866900"/>
              <a:gd name="T11" fmla="*/ 1896556 h 2703513"/>
              <a:gd name="T12" fmla="*/ 1664970 w 1866900"/>
              <a:gd name="T13" fmla="*/ 2494231 h 2703513"/>
              <a:gd name="T14" fmla="*/ 1685925 w 1866900"/>
              <a:gd name="T15" fmla="*/ 1875596 h 2703513"/>
              <a:gd name="T16" fmla="*/ 985838 w 1866900"/>
              <a:gd name="T17" fmla="*/ 2091864 h 2703513"/>
              <a:gd name="T18" fmla="*/ 1278890 w 1866900"/>
              <a:gd name="T19" fmla="*/ 2133467 h 2703513"/>
              <a:gd name="T20" fmla="*/ 1237298 w 1866900"/>
              <a:gd name="T21" fmla="*/ 1865434 h 2703513"/>
              <a:gd name="T22" fmla="*/ 580072 w 1866900"/>
              <a:gd name="T23" fmla="*/ 2124892 h 2703513"/>
              <a:gd name="T24" fmla="*/ 879792 w 1866900"/>
              <a:gd name="T25" fmla="*/ 2103615 h 2703513"/>
              <a:gd name="T26" fmla="*/ 190818 w 1866900"/>
              <a:gd name="T27" fmla="*/ 1870197 h 2703513"/>
              <a:gd name="T28" fmla="*/ 190818 w 1866900"/>
              <a:gd name="T29" fmla="*/ 2146170 h 2703513"/>
              <a:gd name="T30" fmla="*/ 462915 w 1866900"/>
              <a:gd name="T31" fmla="*/ 1907036 h 2703513"/>
              <a:gd name="T32" fmla="*/ 1411288 w 1866900"/>
              <a:gd name="T33" fmla="*/ 1546906 h 2703513"/>
              <a:gd name="T34" fmla="*/ 1659255 w 1866900"/>
              <a:gd name="T35" fmla="*/ 1805730 h 2703513"/>
              <a:gd name="T36" fmla="*/ 1690688 w 1866900"/>
              <a:gd name="T37" fmla="*/ 1534838 h 2703513"/>
              <a:gd name="T38" fmla="*/ 985838 w 1866900"/>
              <a:gd name="T39" fmla="*/ 1579934 h 2703513"/>
              <a:gd name="T40" fmla="*/ 1275080 w 1866900"/>
              <a:gd name="T41" fmla="*/ 1792709 h 2703513"/>
              <a:gd name="T42" fmla="*/ 1243330 w 1866900"/>
              <a:gd name="T43" fmla="*/ 1521500 h 2703513"/>
              <a:gd name="T44" fmla="*/ 577215 w 1866900"/>
              <a:gd name="T45" fmla="*/ 1775242 h 2703513"/>
              <a:gd name="T46" fmla="*/ 878522 w 1866900"/>
              <a:gd name="T47" fmla="*/ 1764762 h 2703513"/>
              <a:gd name="T48" fmla="*/ 196215 w 1866900"/>
              <a:gd name="T49" fmla="*/ 1523723 h 2703513"/>
              <a:gd name="T50" fmla="*/ 185738 w 1866900"/>
              <a:gd name="T51" fmla="*/ 1799061 h 2703513"/>
              <a:gd name="T52" fmla="*/ 464185 w 1866900"/>
              <a:gd name="T53" fmla="*/ 1568184 h 2703513"/>
              <a:gd name="T54" fmla="*/ 1415098 w 1866900"/>
              <a:gd name="T55" fmla="*/ 1197892 h 2703513"/>
              <a:gd name="T56" fmla="*/ 1653222 w 1866900"/>
              <a:gd name="T57" fmla="*/ 1461796 h 2703513"/>
              <a:gd name="T58" fmla="*/ 1694815 w 1866900"/>
              <a:gd name="T59" fmla="*/ 1194081 h 2703513"/>
              <a:gd name="T60" fmla="*/ 985838 w 1866900"/>
              <a:gd name="T61" fmla="*/ 1229649 h 2703513"/>
              <a:gd name="T62" fmla="*/ 1270635 w 1866900"/>
              <a:gd name="T63" fmla="*/ 1451634 h 2703513"/>
              <a:gd name="T64" fmla="*/ 1249362 w 1866900"/>
              <a:gd name="T65" fmla="*/ 1177567 h 2703513"/>
              <a:gd name="T66" fmla="*/ 574675 w 1866900"/>
              <a:gd name="T67" fmla="*/ 1425593 h 2703513"/>
              <a:gd name="T68" fmla="*/ 876300 w 1866900"/>
              <a:gd name="T69" fmla="*/ 1425593 h 2703513"/>
              <a:gd name="T70" fmla="*/ 201612 w 1866900"/>
              <a:gd name="T71" fmla="*/ 1177567 h 2703513"/>
              <a:gd name="T72" fmla="*/ 180975 w 1866900"/>
              <a:gd name="T73" fmla="*/ 1451634 h 2703513"/>
              <a:gd name="T74" fmla="*/ 465138 w 1866900"/>
              <a:gd name="T75" fmla="*/ 1229649 h 2703513"/>
              <a:gd name="T76" fmla="*/ 1432765 w 1866900"/>
              <a:gd name="T77" fmla="*/ 681355 h 2703513"/>
              <a:gd name="T78" fmla="*/ 1452742 w 1866900"/>
              <a:gd name="T79" fmla="*/ 840740 h 2703513"/>
              <a:gd name="T80" fmla="*/ 1520285 w 1866900"/>
              <a:gd name="T81" fmla="*/ 704850 h 2703513"/>
              <a:gd name="T82" fmla="*/ 1556117 w 1866900"/>
              <a:gd name="T83" fmla="*/ 623887 h 2703513"/>
              <a:gd name="T84" fmla="*/ 1584974 w 1866900"/>
              <a:gd name="T85" fmla="*/ 850900 h 2703513"/>
              <a:gd name="T86" fmla="*/ 1431813 w 1866900"/>
              <a:gd name="T87" fmla="*/ 905510 h 2703513"/>
              <a:gd name="T88" fmla="*/ 1343025 w 1866900"/>
              <a:gd name="T89" fmla="*/ 803910 h 2703513"/>
              <a:gd name="T90" fmla="*/ 1413739 w 1866900"/>
              <a:gd name="T91" fmla="*/ 608647 h 2703513"/>
              <a:gd name="T92" fmla="*/ 1049937 w 1866900"/>
              <a:gd name="T93" fmla="*/ 365683 h 2703513"/>
              <a:gd name="T94" fmla="*/ 1134391 w 1866900"/>
              <a:gd name="T95" fmla="*/ 486262 h 2703513"/>
              <a:gd name="T96" fmla="*/ 1125468 w 1866900"/>
              <a:gd name="T97" fmla="*/ 319234 h 2703513"/>
              <a:gd name="T98" fmla="*/ 1217889 w 1866900"/>
              <a:gd name="T99" fmla="*/ 310326 h 2703513"/>
              <a:gd name="T100" fmla="*/ 1189844 w 1866900"/>
              <a:gd name="T101" fmla="*/ 534621 h 2703513"/>
              <a:gd name="T102" fmla="*/ 1019661 w 1866900"/>
              <a:gd name="T103" fmla="*/ 537802 h 2703513"/>
              <a:gd name="T104" fmla="*/ 979824 w 1866900"/>
              <a:gd name="T105" fmla="*/ 331005 h 2703513"/>
              <a:gd name="T106" fmla="*/ 1098379 w 1866900"/>
              <a:gd name="T107" fmla="*/ 247650 h 2703513"/>
              <a:gd name="T108" fmla="*/ 1149668 w 1866900"/>
              <a:gd name="T109" fmla="*/ 909638 h 2703513"/>
              <a:gd name="T110" fmla="*/ 1427798 w 1866900"/>
              <a:gd name="T111" fmla="*/ 244793 h 2703513"/>
              <a:gd name="T112" fmla="*/ 168275 w 1866900"/>
              <a:gd name="T113" fmla="*/ 960663 h 2703513"/>
              <a:gd name="T114" fmla="*/ 1711960 w 1866900"/>
              <a:gd name="T115" fmla="*/ 929224 h 2703513"/>
              <a:gd name="T116" fmla="*/ 1811338 w 1866900"/>
              <a:gd name="T117" fmla="*/ 3493 h 2703513"/>
              <a:gd name="T118" fmla="*/ 1825625 w 1866900"/>
              <a:gd name="T119" fmla="*/ 2693986 h 2703513"/>
              <a:gd name="T120" fmla="*/ 1905 w 1866900"/>
              <a:gd name="T121" fmla="*/ 62562 h 2703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6900" h="2703513">
                <a:moveTo>
                  <a:pt x="1044575" y="2210002"/>
                </a:moveTo>
                <a:lnTo>
                  <a:pt x="1038542" y="2210320"/>
                </a:lnTo>
                <a:lnTo>
                  <a:pt x="1032828" y="2211590"/>
                </a:lnTo>
                <a:lnTo>
                  <a:pt x="1027112" y="2212860"/>
                </a:lnTo>
                <a:lnTo>
                  <a:pt x="1022032" y="2214766"/>
                </a:lnTo>
                <a:lnTo>
                  <a:pt x="1016635" y="2217306"/>
                </a:lnTo>
                <a:lnTo>
                  <a:pt x="1011872" y="2220482"/>
                </a:lnTo>
                <a:lnTo>
                  <a:pt x="1007110" y="2223658"/>
                </a:lnTo>
                <a:lnTo>
                  <a:pt x="1002982" y="2227469"/>
                </a:lnTo>
                <a:lnTo>
                  <a:pt x="999172" y="2231597"/>
                </a:lnTo>
                <a:lnTo>
                  <a:pt x="995998" y="2236361"/>
                </a:lnTo>
                <a:lnTo>
                  <a:pt x="992822" y="2241124"/>
                </a:lnTo>
                <a:lnTo>
                  <a:pt x="990282" y="2246523"/>
                </a:lnTo>
                <a:lnTo>
                  <a:pt x="988378" y="2251604"/>
                </a:lnTo>
                <a:lnTo>
                  <a:pt x="987108" y="2257321"/>
                </a:lnTo>
                <a:lnTo>
                  <a:pt x="985838" y="2263037"/>
                </a:lnTo>
                <a:lnTo>
                  <a:pt x="985838" y="2269071"/>
                </a:lnTo>
                <a:lnTo>
                  <a:pt x="985838" y="2436433"/>
                </a:lnTo>
                <a:lnTo>
                  <a:pt x="985838" y="2442149"/>
                </a:lnTo>
                <a:lnTo>
                  <a:pt x="987108" y="2448183"/>
                </a:lnTo>
                <a:lnTo>
                  <a:pt x="988378" y="2453899"/>
                </a:lnTo>
                <a:lnTo>
                  <a:pt x="990282" y="2459298"/>
                </a:lnTo>
                <a:lnTo>
                  <a:pt x="992822" y="2464697"/>
                </a:lnTo>
                <a:lnTo>
                  <a:pt x="995998" y="2469461"/>
                </a:lnTo>
                <a:lnTo>
                  <a:pt x="999172" y="2473907"/>
                </a:lnTo>
                <a:lnTo>
                  <a:pt x="1002982" y="2478035"/>
                </a:lnTo>
                <a:lnTo>
                  <a:pt x="1007110" y="2481528"/>
                </a:lnTo>
                <a:lnTo>
                  <a:pt x="1011872" y="2485339"/>
                </a:lnTo>
                <a:lnTo>
                  <a:pt x="1016635" y="2488198"/>
                </a:lnTo>
                <a:lnTo>
                  <a:pt x="1022032" y="2490421"/>
                </a:lnTo>
                <a:lnTo>
                  <a:pt x="1027112" y="2492644"/>
                </a:lnTo>
                <a:lnTo>
                  <a:pt x="1032828" y="2494231"/>
                </a:lnTo>
                <a:lnTo>
                  <a:pt x="1038542" y="2495184"/>
                </a:lnTo>
                <a:lnTo>
                  <a:pt x="1044575" y="2495502"/>
                </a:lnTo>
                <a:lnTo>
                  <a:pt x="1237298" y="2495502"/>
                </a:lnTo>
                <a:lnTo>
                  <a:pt x="1243330" y="2495184"/>
                </a:lnTo>
                <a:lnTo>
                  <a:pt x="1249362" y="2494231"/>
                </a:lnTo>
                <a:lnTo>
                  <a:pt x="1254760" y="2492644"/>
                </a:lnTo>
                <a:lnTo>
                  <a:pt x="1260475" y="2490421"/>
                </a:lnTo>
                <a:lnTo>
                  <a:pt x="1265555" y="2488198"/>
                </a:lnTo>
                <a:lnTo>
                  <a:pt x="1270635" y="2485339"/>
                </a:lnTo>
                <a:lnTo>
                  <a:pt x="1275080" y="2481528"/>
                </a:lnTo>
                <a:lnTo>
                  <a:pt x="1278890" y="2478035"/>
                </a:lnTo>
                <a:lnTo>
                  <a:pt x="1283018" y="2473907"/>
                </a:lnTo>
                <a:lnTo>
                  <a:pt x="1286510" y="2469461"/>
                </a:lnTo>
                <a:lnTo>
                  <a:pt x="1289368" y="2464697"/>
                </a:lnTo>
                <a:lnTo>
                  <a:pt x="1291908" y="2459298"/>
                </a:lnTo>
                <a:lnTo>
                  <a:pt x="1293812" y="2453899"/>
                </a:lnTo>
                <a:lnTo>
                  <a:pt x="1295400" y="2448183"/>
                </a:lnTo>
                <a:lnTo>
                  <a:pt x="1296035" y="2442149"/>
                </a:lnTo>
                <a:lnTo>
                  <a:pt x="1296352" y="2436433"/>
                </a:lnTo>
                <a:lnTo>
                  <a:pt x="1296352" y="2269071"/>
                </a:lnTo>
                <a:lnTo>
                  <a:pt x="1296035" y="2263037"/>
                </a:lnTo>
                <a:lnTo>
                  <a:pt x="1295400" y="2257321"/>
                </a:lnTo>
                <a:lnTo>
                  <a:pt x="1293812" y="2251604"/>
                </a:lnTo>
                <a:lnTo>
                  <a:pt x="1291908" y="2246523"/>
                </a:lnTo>
                <a:lnTo>
                  <a:pt x="1289368" y="2241124"/>
                </a:lnTo>
                <a:lnTo>
                  <a:pt x="1286510" y="2236361"/>
                </a:lnTo>
                <a:lnTo>
                  <a:pt x="1283018" y="2231597"/>
                </a:lnTo>
                <a:lnTo>
                  <a:pt x="1278890" y="2227469"/>
                </a:lnTo>
                <a:lnTo>
                  <a:pt x="1275080" y="2223658"/>
                </a:lnTo>
                <a:lnTo>
                  <a:pt x="1270635" y="2220482"/>
                </a:lnTo>
                <a:lnTo>
                  <a:pt x="1265555" y="2217306"/>
                </a:lnTo>
                <a:lnTo>
                  <a:pt x="1260475" y="2214766"/>
                </a:lnTo>
                <a:lnTo>
                  <a:pt x="1254760" y="2212860"/>
                </a:lnTo>
                <a:lnTo>
                  <a:pt x="1249362" y="2211590"/>
                </a:lnTo>
                <a:lnTo>
                  <a:pt x="1243330" y="2210320"/>
                </a:lnTo>
                <a:lnTo>
                  <a:pt x="1237298" y="2210002"/>
                </a:lnTo>
                <a:lnTo>
                  <a:pt x="1044575" y="2210002"/>
                </a:lnTo>
                <a:close/>
                <a:moveTo>
                  <a:pt x="213678" y="2210002"/>
                </a:moveTo>
                <a:lnTo>
                  <a:pt x="207645" y="2210320"/>
                </a:lnTo>
                <a:lnTo>
                  <a:pt x="201612" y="2211590"/>
                </a:lnTo>
                <a:lnTo>
                  <a:pt x="196215" y="2212860"/>
                </a:lnTo>
                <a:lnTo>
                  <a:pt x="190818" y="2214766"/>
                </a:lnTo>
                <a:lnTo>
                  <a:pt x="185738" y="2217306"/>
                </a:lnTo>
                <a:lnTo>
                  <a:pt x="180975" y="2220482"/>
                </a:lnTo>
                <a:lnTo>
                  <a:pt x="175895" y="2223658"/>
                </a:lnTo>
                <a:lnTo>
                  <a:pt x="171768" y="2227469"/>
                </a:lnTo>
                <a:lnTo>
                  <a:pt x="168275" y="2231597"/>
                </a:lnTo>
                <a:lnTo>
                  <a:pt x="164782" y="2236361"/>
                </a:lnTo>
                <a:lnTo>
                  <a:pt x="161925" y="2241124"/>
                </a:lnTo>
                <a:lnTo>
                  <a:pt x="159385" y="2246523"/>
                </a:lnTo>
                <a:lnTo>
                  <a:pt x="157480" y="2251604"/>
                </a:lnTo>
                <a:lnTo>
                  <a:pt x="155892" y="2257321"/>
                </a:lnTo>
                <a:lnTo>
                  <a:pt x="154940" y="2263037"/>
                </a:lnTo>
                <a:lnTo>
                  <a:pt x="154305" y="2269071"/>
                </a:lnTo>
                <a:lnTo>
                  <a:pt x="154305" y="2436433"/>
                </a:lnTo>
                <a:lnTo>
                  <a:pt x="154940" y="2442149"/>
                </a:lnTo>
                <a:lnTo>
                  <a:pt x="155892" y="2448183"/>
                </a:lnTo>
                <a:lnTo>
                  <a:pt x="157480" y="2453899"/>
                </a:lnTo>
                <a:lnTo>
                  <a:pt x="159385" y="2459298"/>
                </a:lnTo>
                <a:lnTo>
                  <a:pt x="161925" y="2464697"/>
                </a:lnTo>
                <a:lnTo>
                  <a:pt x="164782" y="2469461"/>
                </a:lnTo>
                <a:lnTo>
                  <a:pt x="168275" y="2473907"/>
                </a:lnTo>
                <a:lnTo>
                  <a:pt x="171768" y="2478035"/>
                </a:lnTo>
                <a:lnTo>
                  <a:pt x="175895" y="2481528"/>
                </a:lnTo>
                <a:lnTo>
                  <a:pt x="180975" y="2485339"/>
                </a:lnTo>
                <a:lnTo>
                  <a:pt x="185738" y="2488198"/>
                </a:lnTo>
                <a:lnTo>
                  <a:pt x="190818" y="2490421"/>
                </a:lnTo>
                <a:lnTo>
                  <a:pt x="196215" y="2492644"/>
                </a:lnTo>
                <a:lnTo>
                  <a:pt x="201612" y="2494231"/>
                </a:lnTo>
                <a:lnTo>
                  <a:pt x="207645" y="2495184"/>
                </a:lnTo>
                <a:lnTo>
                  <a:pt x="213678" y="2495502"/>
                </a:lnTo>
                <a:lnTo>
                  <a:pt x="822008" y="2495502"/>
                </a:lnTo>
                <a:lnTo>
                  <a:pt x="828040" y="2495184"/>
                </a:lnTo>
                <a:lnTo>
                  <a:pt x="834072" y="2494231"/>
                </a:lnTo>
                <a:lnTo>
                  <a:pt x="839470" y="2492644"/>
                </a:lnTo>
                <a:lnTo>
                  <a:pt x="844868" y="2490421"/>
                </a:lnTo>
                <a:lnTo>
                  <a:pt x="849948" y="2488198"/>
                </a:lnTo>
                <a:lnTo>
                  <a:pt x="854710" y="2485339"/>
                </a:lnTo>
                <a:lnTo>
                  <a:pt x="859472" y="2481528"/>
                </a:lnTo>
                <a:lnTo>
                  <a:pt x="863600" y="2478035"/>
                </a:lnTo>
                <a:lnTo>
                  <a:pt x="867410" y="2473907"/>
                </a:lnTo>
                <a:lnTo>
                  <a:pt x="870585" y="2469461"/>
                </a:lnTo>
                <a:lnTo>
                  <a:pt x="873760" y="2464697"/>
                </a:lnTo>
                <a:lnTo>
                  <a:pt x="876300" y="2459298"/>
                </a:lnTo>
                <a:lnTo>
                  <a:pt x="878522" y="2453899"/>
                </a:lnTo>
                <a:lnTo>
                  <a:pt x="879792" y="2448183"/>
                </a:lnTo>
                <a:lnTo>
                  <a:pt x="880745" y="2442149"/>
                </a:lnTo>
                <a:lnTo>
                  <a:pt x="881062" y="2436433"/>
                </a:lnTo>
                <a:lnTo>
                  <a:pt x="881062" y="2269071"/>
                </a:lnTo>
                <a:lnTo>
                  <a:pt x="880745" y="2263037"/>
                </a:lnTo>
                <a:lnTo>
                  <a:pt x="879792" y="2257321"/>
                </a:lnTo>
                <a:lnTo>
                  <a:pt x="878522" y="2251604"/>
                </a:lnTo>
                <a:lnTo>
                  <a:pt x="876300" y="2246523"/>
                </a:lnTo>
                <a:lnTo>
                  <a:pt x="873760" y="2241124"/>
                </a:lnTo>
                <a:lnTo>
                  <a:pt x="870585" y="2236361"/>
                </a:lnTo>
                <a:lnTo>
                  <a:pt x="867410" y="2231597"/>
                </a:lnTo>
                <a:lnTo>
                  <a:pt x="863600" y="2227469"/>
                </a:lnTo>
                <a:lnTo>
                  <a:pt x="859472" y="2223658"/>
                </a:lnTo>
                <a:lnTo>
                  <a:pt x="854710" y="2220482"/>
                </a:lnTo>
                <a:lnTo>
                  <a:pt x="849948" y="2217306"/>
                </a:lnTo>
                <a:lnTo>
                  <a:pt x="844868" y="2214766"/>
                </a:lnTo>
                <a:lnTo>
                  <a:pt x="839470" y="2212860"/>
                </a:lnTo>
                <a:lnTo>
                  <a:pt x="834072" y="2211590"/>
                </a:lnTo>
                <a:lnTo>
                  <a:pt x="828040" y="2210320"/>
                </a:lnTo>
                <a:lnTo>
                  <a:pt x="822008" y="2210002"/>
                </a:lnTo>
                <a:lnTo>
                  <a:pt x="213678" y="2210002"/>
                </a:lnTo>
                <a:close/>
                <a:moveTo>
                  <a:pt x="1460500" y="1865434"/>
                </a:moveTo>
                <a:lnTo>
                  <a:pt x="1454468" y="1865751"/>
                </a:lnTo>
                <a:lnTo>
                  <a:pt x="1448435" y="1866704"/>
                </a:lnTo>
                <a:lnTo>
                  <a:pt x="1443038" y="1867974"/>
                </a:lnTo>
                <a:lnTo>
                  <a:pt x="1437322" y="1870197"/>
                </a:lnTo>
                <a:lnTo>
                  <a:pt x="1432242" y="1872420"/>
                </a:lnTo>
                <a:lnTo>
                  <a:pt x="1427162" y="1875596"/>
                </a:lnTo>
                <a:lnTo>
                  <a:pt x="1422718" y="1879089"/>
                </a:lnTo>
                <a:lnTo>
                  <a:pt x="1418590" y="1882900"/>
                </a:lnTo>
                <a:lnTo>
                  <a:pt x="1415098" y="1887029"/>
                </a:lnTo>
                <a:lnTo>
                  <a:pt x="1411288" y="1891475"/>
                </a:lnTo>
                <a:lnTo>
                  <a:pt x="1408430" y="1896556"/>
                </a:lnTo>
                <a:lnTo>
                  <a:pt x="1406208" y="1901637"/>
                </a:lnTo>
                <a:lnTo>
                  <a:pt x="1403985" y="1907036"/>
                </a:lnTo>
                <a:lnTo>
                  <a:pt x="1402398" y="1912752"/>
                </a:lnTo>
                <a:lnTo>
                  <a:pt x="1401762" y="1918469"/>
                </a:lnTo>
                <a:lnTo>
                  <a:pt x="1401128" y="1924503"/>
                </a:lnTo>
                <a:lnTo>
                  <a:pt x="1401128" y="2436433"/>
                </a:lnTo>
                <a:lnTo>
                  <a:pt x="1401762" y="2442149"/>
                </a:lnTo>
                <a:lnTo>
                  <a:pt x="1402398" y="2448183"/>
                </a:lnTo>
                <a:lnTo>
                  <a:pt x="1403985" y="2453899"/>
                </a:lnTo>
                <a:lnTo>
                  <a:pt x="1406208" y="2459298"/>
                </a:lnTo>
                <a:lnTo>
                  <a:pt x="1408430" y="2464697"/>
                </a:lnTo>
                <a:lnTo>
                  <a:pt x="1411288" y="2469461"/>
                </a:lnTo>
                <a:lnTo>
                  <a:pt x="1415098" y="2473907"/>
                </a:lnTo>
                <a:lnTo>
                  <a:pt x="1418590" y="2478035"/>
                </a:lnTo>
                <a:lnTo>
                  <a:pt x="1422718" y="2481528"/>
                </a:lnTo>
                <a:lnTo>
                  <a:pt x="1427162" y="2485339"/>
                </a:lnTo>
                <a:lnTo>
                  <a:pt x="1432242" y="2488198"/>
                </a:lnTo>
                <a:lnTo>
                  <a:pt x="1437322" y="2490421"/>
                </a:lnTo>
                <a:lnTo>
                  <a:pt x="1443038" y="2492644"/>
                </a:lnTo>
                <a:lnTo>
                  <a:pt x="1448435" y="2494231"/>
                </a:lnTo>
                <a:lnTo>
                  <a:pt x="1454468" y="2495184"/>
                </a:lnTo>
                <a:lnTo>
                  <a:pt x="1460500" y="2495502"/>
                </a:lnTo>
                <a:lnTo>
                  <a:pt x="1653222" y="2495502"/>
                </a:lnTo>
                <a:lnTo>
                  <a:pt x="1659255" y="2495184"/>
                </a:lnTo>
                <a:lnTo>
                  <a:pt x="1664970" y="2494231"/>
                </a:lnTo>
                <a:lnTo>
                  <a:pt x="1670685" y="2492644"/>
                </a:lnTo>
                <a:lnTo>
                  <a:pt x="1676082" y="2490421"/>
                </a:lnTo>
                <a:lnTo>
                  <a:pt x="1681162" y="2488198"/>
                </a:lnTo>
                <a:lnTo>
                  <a:pt x="1685925" y="2485339"/>
                </a:lnTo>
                <a:lnTo>
                  <a:pt x="1690688" y="2481528"/>
                </a:lnTo>
                <a:lnTo>
                  <a:pt x="1694815" y="2478035"/>
                </a:lnTo>
                <a:lnTo>
                  <a:pt x="1698625" y="2473907"/>
                </a:lnTo>
                <a:lnTo>
                  <a:pt x="1701800" y="2469461"/>
                </a:lnTo>
                <a:lnTo>
                  <a:pt x="1704658" y="2464697"/>
                </a:lnTo>
                <a:lnTo>
                  <a:pt x="1707515" y="2459298"/>
                </a:lnTo>
                <a:lnTo>
                  <a:pt x="1709420" y="2453899"/>
                </a:lnTo>
                <a:lnTo>
                  <a:pt x="1710690" y="2448183"/>
                </a:lnTo>
                <a:lnTo>
                  <a:pt x="1711960" y="2442149"/>
                </a:lnTo>
                <a:lnTo>
                  <a:pt x="1712278" y="2436433"/>
                </a:lnTo>
                <a:lnTo>
                  <a:pt x="1712278" y="1924503"/>
                </a:lnTo>
                <a:lnTo>
                  <a:pt x="1711960" y="1918469"/>
                </a:lnTo>
                <a:lnTo>
                  <a:pt x="1710690" y="1912752"/>
                </a:lnTo>
                <a:lnTo>
                  <a:pt x="1709420" y="1907036"/>
                </a:lnTo>
                <a:lnTo>
                  <a:pt x="1707515" y="1901637"/>
                </a:lnTo>
                <a:lnTo>
                  <a:pt x="1704658" y="1896556"/>
                </a:lnTo>
                <a:lnTo>
                  <a:pt x="1701800" y="1891475"/>
                </a:lnTo>
                <a:lnTo>
                  <a:pt x="1698625" y="1887029"/>
                </a:lnTo>
                <a:lnTo>
                  <a:pt x="1694815" y="1882900"/>
                </a:lnTo>
                <a:lnTo>
                  <a:pt x="1690688" y="1879089"/>
                </a:lnTo>
                <a:lnTo>
                  <a:pt x="1685925" y="1875596"/>
                </a:lnTo>
                <a:lnTo>
                  <a:pt x="1681162" y="1872420"/>
                </a:lnTo>
                <a:lnTo>
                  <a:pt x="1676082" y="1870197"/>
                </a:lnTo>
                <a:lnTo>
                  <a:pt x="1670685" y="1867974"/>
                </a:lnTo>
                <a:lnTo>
                  <a:pt x="1664970" y="1866704"/>
                </a:lnTo>
                <a:lnTo>
                  <a:pt x="1659255" y="1865751"/>
                </a:lnTo>
                <a:lnTo>
                  <a:pt x="1653222" y="1865434"/>
                </a:lnTo>
                <a:lnTo>
                  <a:pt x="1460500" y="1865434"/>
                </a:lnTo>
                <a:close/>
                <a:moveTo>
                  <a:pt x="1044575" y="1865434"/>
                </a:moveTo>
                <a:lnTo>
                  <a:pt x="1038542" y="1865751"/>
                </a:lnTo>
                <a:lnTo>
                  <a:pt x="1032828" y="1866704"/>
                </a:lnTo>
                <a:lnTo>
                  <a:pt x="1027112" y="1867974"/>
                </a:lnTo>
                <a:lnTo>
                  <a:pt x="1022032" y="1870197"/>
                </a:lnTo>
                <a:lnTo>
                  <a:pt x="1016635" y="1872420"/>
                </a:lnTo>
                <a:lnTo>
                  <a:pt x="1011872" y="1875596"/>
                </a:lnTo>
                <a:lnTo>
                  <a:pt x="1007110" y="1879089"/>
                </a:lnTo>
                <a:lnTo>
                  <a:pt x="1002982" y="1882900"/>
                </a:lnTo>
                <a:lnTo>
                  <a:pt x="999172" y="1887029"/>
                </a:lnTo>
                <a:lnTo>
                  <a:pt x="995998" y="1891475"/>
                </a:lnTo>
                <a:lnTo>
                  <a:pt x="992822" y="1896556"/>
                </a:lnTo>
                <a:lnTo>
                  <a:pt x="990282" y="1901637"/>
                </a:lnTo>
                <a:lnTo>
                  <a:pt x="988378" y="1907036"/>
                </a:lnTo>
                <a:lnTo>
                  <a:pt x="987108" y="1912752"/>
                </a:lnTo>
                <a:lnTo>
                  <a:pt x="985838" y="1918469"/>
                </a:lnTo>
                <a:lnTo>
                  <a:pt x="985838" y="1924503"/>
                </a:lnTo>
                <a:lnTo>
                  <a:pt x="985838" y="2091864"/>
                </a:lnTo>
                <a:lnTo>
                  <a:pt x="985838" y="2097898"/>
                </a:lnTo>
                <a:lnTo>
                  <a:pt x="987108" y="2103615"/>
                </a:lnTo>
                <a:lnTo>
                  <a:pt x="988378" y="2109331"/>
                </a:lnTo>
                <a:lnTo>
                  <a:pt x="990282" y="2114730"/>
                </a:lnTo>
                <a:lnTo>
                  <a:pt x="992822" y="2119811"/>
                </a:lnTo>
                <a:lnTo>
                  <a:pt x="995998" y="2124892"/>
                </a:lnTo>
                <a:lnTo>
                  <a:pt x="999172" y="2129338"/>
                </a:lnTo>
                <a:lnTo>
                  <a:pt x="1002982" y="2133467"/>
                </a:lnTo>
                <a:lnTo>
                  <a:pt x="1007110" y="2137278"/>
                </a:lnTo>
                <a:lnTo>
                  <a:pt x="1011872" y="2140453"/>
                </a:lnTo>
                <a:lnTo>
                  <a:pt x="1016635" y="2143311"/>
                </a:lnTo>
                <a:lnTo>
                  <a:pt x="1022032" y="2146170"/>
                </a:lnTo>
                <a:lnTo>
                  <a:pt x="1027112" y="2148393"/>
                </a:lnTo>
                <a:lnTo>
                  <a:pt x="1032828" y="2149345"/>
                </a:lnTo>
                <a:lnTo>
                  <a:pt x="1038542" y="2150616"/>
                </a:lnTo>
                <a:lnTo>
                  <a:pt x="1044575" y="2150933"/>
                </a:lnTo>
                <a:lnTo>
                  <a:pt x="1237298" y="2150933"/>
                </a:lnTo>
                <a:lnTo>
                  <a:pt x="1243330" y="2150616"/>
                </a:lnTo>
                <a:lnTo>
                  <a:pt x="1249362" y="2149345"/>
                </a:lnTo>
                <a:lnTo>
                  <a:pt x="1254760" y="2148393"/>
                </a:lnTo>
                <a:lnTo>
                  <a:pt x="1260475" y="2146170"/>
                </a:lnTo>
                <a:lnTo>
                  <a:pt x="1265555" y="2143311"/>
                </a:lnTo>
                <a:lnTo>
                  <a:pt x="1270635" y="2140453"/>
                </a:lnTo>
                <a:lnTo>
                  <a:pt x="1275080" y="2137278"/>
                </a:lnTo>
                <a:lnTo>
                  <a:pt x="1278890" y="2133467"/>
                </a:lnTo>
                <a:lnTo>
                  <a:pt x="1283018" y="2129338"/>
                </a:lnTo>
                <a:lnTo>
                  <a:pt x="1286510" y="2124892"/>
                </a:lnTo>
                <a:lnTo>
                  <a:pt x="1289368" y="2119811"/>
                </a:lnTo>
                <a:lnTo>
                  <a:pt x="1291908" y="2114730"/>
                </a:lnTo>
                <a:lnTo>
                  <a:pt x="1293812" y="2109331"/>
                </a:lnTo>
                <a:lnTo>
                  <a:pt x="1295400" y="2103615"/>
                </a:lnTo>
                <a:lnTo>
                  <a:pt x="1296035" y="2097898"/>
                </a:lnTo>
                <a:lnTo>
                  <a:pt x="1296352" y="2091864"/>
                </a:lnTo>
                <a:lnTo>
                  <a:pt x="1296352" y="1924503"/>
                </a:lnTo>
                <a:lnTo>
                  <a:pt x="1296035" y="1918469"/>
                </a:lnTo>
                <a:lnTo>
                  <a:pt x="1295400" y="1912752"/>
                </a:lnTo>
                <a:lnTo>
                  <a:pt x="1293812" y="1907036"/>
                </a:lnTo>
                <a:lnTo>
                  <a:pt x="1291908" y="1901637"/>
                </a:lnTo>
                <a:lnTo>
                  <a:pt x="1289368" y="1896556"/>
                </a:lnTo>
                <a:lnTo>
                  <a:pt x="1286510" y="1891475"/>
                </a:lnTo>
                <a:lnTo>
                  <a:pt x="1283018" y="1887029"/>
                </a:lnTo>
                <a:lnTo>
                  <a:pt x="1278890" y="1882900"/>
                </a:lnTo>
                <a:lnTo>
                  <a:pt x="1275080" y="1879089"/>
                </a:lnTo>
                <a:lnTo>
                  <a:pt x="1270635" y="1875596"/>
                </a:lnTo>
                <a:lnTo>
                  <a:pt x="1265555" y="1872420"/>
                </a:lnTo>
                <a:lnTo>
                  <a:pt x="1260475" y="1870197"/>
                </a:lnTo>
                <a:lnTo>
                  <a:pt x="1254760" y="1867974"/>
                </a:lnTo>
                <a:lnTo>
                  <a:pt x="1249362" y="1866704"/>
                </a:lnTo>
                <a:lnTo>
                  <a:pt x="1243330" y="1865751"/>
                </a:lnTo>
                <a:lnTo>
                  <a:pt x="1237298" y="1865434"/>
                </a:lnTo>
                <a:lnTo>
                  <a:pt x="1044575" y="1865434"/>
                </a:lnTo>
                <a:close/>
                <a:moveTo>
                  <a:pt x="629285" y="1865434"/>
                </a:moveTo>
                <a:lnTo>
                  <a:pt x="623252" y="1865751"/>
                </a:lnTo>
                <a:lnTo>
                  <a:pt x="617220" y="1866704"/>
                </a:lnTo>
                <a:lnTo>
                  <a:pt x="611822" y="1867974"/>
                </a:lnTo>
                <a:lnTo>
                  <a:pt x="606108" y="1870197"/>
                </a:lnTo>
                <a:lnTo>
                  <a:pt x="601028" y="1872420"/>
                </a:lnTo>
                <a:lnTo>
                  <a:pt x="596265" y="1875596"/>
                </a:lnTo>
                <a:lnTo>
                  <a:pt x="591820" y="1879089"/>
                </a:lnTo>
                <a:lnTo>
                  <a:pt x="587692" y="1882900"/>
                </a:lnTo>
                <a:lnTo>
                  <a:pt x="583565" y="1887029"/>
                </a:lnTo>
                <a:lnTo>
                  <a:pt x="580072" y="1891475"/>
                </a:lnTo>
                <a:lnTo>
                  <a:pt x="577215" y="1896556"/>
                </a:lnTo>
                <a:lnTo>
                  <a:pt x="574675" y="1901637"/>
                </a:lnTo>
                <a:lnTo>
                  <a:pt x="572770" y="1907036"/>
                </a:lnTo>
                <a:lnTo>
                  <a:pt x="571182" y="1912752"/>
                </a:lnTo>
                <a:lnTo>
                  <a:pt x="570548" y="1918469"/>
                </a:lnTo>
                <a:lnTo>
                  <a:pt x="570230" y="1924503"/>
                </a:lnTo>
                <a:lnTo>
                  <a:pt x="570230" y="2091864"/>
                </a:lnTo>
                <a:lnTo>
                  <a:pt x="570548" y="2097898"/>
                </a:lnTo>
                <a:lnTo>
                  <a:pt x="571182" y="2103615"/>
                </a:lnTo>
                <a:lnTo>
                  <a:pt x="572770" y="2109331"/>
                </a:lnTo>
                <a:lnTo>
                  <a:pt x="574675" y="2114730"/>
                </a:lnTo>
                <a:lnTo>
                  <a:pt x="577215" y="2119811"/>
                </a:lnTo>
                <a:lnTo>
                  <a:pt x="580072" y="2124892"/>
                </a:lnTo>
                <a:lnTo>
                  <a:pt x="583565" y="2129338"/>
                </a:lnTo>
                <a:lnTo>
                  <a:pt x="587692" y="2133467"/>
                </a:lnTo>
                <a:lnTo>
                  <a:pt x="591820" y="2137278"/>
                </a:lnTo>
                <a:lnTo>
                  <a:pt x="596265" y="2140453"/>
                </a:lnTo>
                <a:lnTo>
                  <a:pt x="601028" y="2143311"/>
                </a:lnTo>
                <a:lnTo>
                  <a:pt x="606108" y="2146170"/>
                </a:lnTo>
                <a:lnTo>
                  <a:pt x="611822" y="2148393"/>
                </a:lnTo>
                <a:lnTo>
                  <a:pt x="617220" y="2149345"/>
                </a:lnTo>
                <a:lnTo>
                  <a:pt x="623252" y="2150616"/>
                </a:lnTo>
                <a:lnTo>
                  <a:pt x="629285" y="2150933"/>
                </a:lnTo>
                <a:lnTo>
                  <a:pt x="822008" y="2150933"/>
                </a:lnTo>
                <a:lnTo>
                  <a:pt x="828040" y="2150616"/>
                </a:lnTo>
                <a:lnTo>
                  <a:pt x="834072" y="2149345"/>
                </a:lnTo>
                <a:lnTo>
                  <a:pt x="839470" y="2148393"/>
                </a:lnTo>
                <a:lnTo>
                  <a:pt x="844868" y="2146170"/>
                </a:lnTo>
                <a:lnTo>
                  <a:pt x="849948" y="2143311"/>
                </a:lnTo>
                <a:lnTo>
                  <a:pt x="854710" y="2140453"/>
                </a:lnTo>
                <a:lnTo>
                  <a:pt x="859472" y="2137278"/>
                </a:lnTo>
                <a:lnTo>
                  <a:pt x="863600" y="2133467"/>
                </a:lnTo>
                <a:lnTo>
                  <a:pt x="867410" y="2129338"/>
                </a:lnTo>
                <a:lnTo>
                  <a:pt x="870585" y="2124892"/>
                </a:lnTo>
                <a:lnTo>
                  <a:pt x="873760" y="2119811"/>
                </a:lnTo>
                <a:lnTo>
                  <a:pt x="876300" y="2114730"/>
                </a:lnTo>
                <a:lnTo>
                  <a:pt x="878522" y="2109331"/>
                </a:lnTo>
                <a:lnTo>
                  <a:pt x="879792" y="2103615"/>
                </a:lnTo>
                <a:lnTo>
                  <a:pt x="880745" y="2097898"/>
                </a:lnTo>
                <a:lnTo>
                  <a:pt x="881062" y="2091864"/>
                </a:lnTo>
                <a:lnTo>
                  <a:pt x="881062" y="1924503"/>
                </a:lnTo>
                <a:lnTo>
                  <a:pt x="880745" y="1918469"/>
                </a:lnTo>
                <a:lnTo>
                  <a:pt x="879792" y="1912752"/>
                </a:lnTo>
                <a:lnTo>
                  <a:pt x="878522" y="1907036"/>
                </a:lnTo>
                <a:lnTo>
                  <a:pt x="876300" y="1901637"/>
                </a:lnTo>
                <a:lnTo>
                  <a:pt x="873760" y="1896556"/>
                </a:lnTo>
                <a:lnTo>
                  <a:pt x="870585" y="1891475"/>
                </a:lnTo>
                <a:lnTo>
                  <a:pt x="867410" y="1887029"/>
                </a:lnTo>
                <a:lnTo>
                  <a:pt x="863600" y="1882900"/>
                </a:lnTo>
                <a:lnTo>
                  <a:pt x="859472" y="1879089"/>
                </a:lnTo>
                <a:lnTo>
                  <a:pt x="854710" y="1875596"/>
                </a:lnTo>
                <a:lnTo>
                  <a:pt x="849948" y="1872420"/>
                </a:lnTo>
                <a:lnTo>
                  <a:pt x="844868" y="1870197"/>
                </a:lnTo>
                <a:lnTo>
                  <a:pt x="839470" y="1867974"/>
                </a:lnTo>
                <a:lnTo>
                  <a:pt x="834072" y="1866704"/>
                </a:lnTo>
                <a:lnTo>
                  <a:pt x="828040" y="1865751"/>
                </a:lnTo>
                <a:lnTo>
                  <a:pt x="822008" y="1865434"/>
                </a:lnTo>
                <a:lnTo>
                  <a:pt x="629285" y="1865434"/>
                </a:lnTo>
                <a:close/>
                <a:moveTo>
                  <a:pt x="213678" y="1865434"/>
                </a:moveTo>
                <a:lnTo>
                  <a:pt x="207645" y="1865751"/>
                </a:lnTo>
                <a:lnTo>
                  <a:pt x="201612" y="1866704"/>
                </a:lnTo>
                <a:lnTo>
                  <a:pt x="196215" y="1867974"/>
                </a:lnTo>
                <a:lnTo>
                  <a:pt x="190818" y="1870197"/>
                </a:lnTo>
                <a:lnTo>
                  <a:pt x="185738" y="1872420"/>
                </a:lnTo>
                <a:lnTo>
                  <a:pt x="180975" y="1875596"/>
                </a:lnTo>
                <a:lnTo>
                  <a:pt x="175895" y="1879089"/>
                </a:lnTo>
                <a:lnTo>
                  <a:pt x="171768" y="1882900"/>
                </a:lnTo>
                <a:lnTo>
                  <a:pt x="168275" y="1887029"/>
                </a:lnTo>
                <a:lnTo>
                  <a:pt x="164782" y="1891475"/>
                </a:lnTo>
                <a:lnTo>
                  <a:pt x="161925" y="1896556"/>
                </a:lnTo>
                <a:lnTo>
                  <a:pt x="159385" y="1901637"/>
                </a:lnTo>
                <a:lnTo>
                  <a:pt x="157480" y="1907036"/>
                </a:lnTo>
                <a:lnTo>
                  <a:pt x="155892" y="1912752"/>
                </a:lnTo>
                <a:lnTo>
                  <a:pt x="154940" y="1918469"/>
                </a:lnTo>
                <a:lnTo>
                  <a:pt x="154305" y="1924503"/>
                </a:lnTo>
                <a:lnTo>
                  <a:pt x="154305" y="2091864"/>
                </a:lnTo>
                <a:lnTo>
                  <a:pt x="154940" y="2097898"/>
                </a:lnTo>
                <a:lnTo>
                  <a:pt x="155892" y="2103615"/>
                </a:lnTo>
                <a:lnTo>
                  <a:pt x="157480" y="2109331"/>
                </a:lnTo>
                <a:lnTo>
                  <a:pt x="159385" y="2114730"/>
                </a:lnTo>
                <a:lnTo>
                  <a:pt x="161925" y="2119811"/>
                </a:lnTo>
                <a:lnTo>
                  <a:pt x="164782" y="2124892"/>
                </a:lnTo>
                <a:lnTo>
                  <a:pt x="168275" y="2129338"/>
                </a:lnTo>
                <a:lnTo>
                  <a:pt x="171768" y="2133467"/>
                </a:lnTo>
                <a:lnTo>
                  <a:pt x="175895" y="2137278"/>
                </a:lnTo>
                <a:lnTo>
                  <a:pt x="180975" y="2140453"/>
                </a:lnTo>
                <a:lnTo>
                  <a:pt x="185738" y="2143311"/>
                </a:lnTo>
                <a:lnTo>
                  <a:pt x="190818" y="2146170"/>
                </a:lnTo>
                <a:lnTo>
                  <a:pt x="196215" y="2148393"/>
                </a:lnTo>
                <a:lnTo>
                  <a:pt x="201612" y="2149345"/>
                </a:lnTo>
                <a:lnTo>
                  <a:pt x="207645" y="2150616"/>
                </a:lnTo>
                <a:lnTo>
                  <a:pt x="213678" y="2150933"/>
                </a:lnTo>
                <a:lnTo>
                  <a:pt x="406400" y="2150933"/>
                </a:lnTo>
                <a:lnTo>
                  <a:pt x="412432" y="2150616"/>
                </a:lnTo>
                <a:lnTo>
                  <a:pt x="418148" y="2149345"/>
                </a:lnTo>
                <a:lnTo>
                  <a:pt x="423862" y="2148393"/>
                </a:lnTo>
                <a:lnTo>
                  <a:pt x="429260" y="2146170"/>
                </a:lnTo>
                <a:lnTo>
                  <a:pt x="434658" y="2143311"/>
                </a:lnTo>
                <a:lnTo>
                  <a:pt x="439420" y="2140453"/>
                </a:lnTo>
                <a:lnTo>
                  <a:pt x="443865" y="2137278"/>
                </a:lnTo>
                <a:lnTo>
                  <a:pt x="447992" y="2133467"/>
                </a:lnTo>
                <a:lnTo>
                  <a:pt x="452120" y="2129338"/>
                </a:lnTo>
                <a:lnTo>
                  <a:pt x="455295" y="2124892"/>
                </a:lnTo>
                <a:lnTo>
                  <a:pt x="458470" y="2119811"/>
                </a:lnTo>
                <a:lnTo>
                  <a:pt x="460692" y="2114730"/>
                </a:lnTo>
                <a:lnTo>
                  <a:pt x="462915" y="2109331"/>
                </a:lnTo>
                <a:lnTo>
                  <a:pt x="464185" y="2103615"/>
                </a:lnTo>
                <a:lnTo>
                  <a:pt x="465138" y="2097898"/>
                </a:lnTo>
                <a:lnTo>
                  <a:pt x="465455" y="2091864"/>
                </a:lnTo>
                <a:lnTo>
                  <a:pt x="465455" y="1924503"/>
                </a:lnTo>
                <a:lnTo>
                  <a:pt x="465138" y="1918469"/>
                </a:lnTo>
                <a:lnTo>
                  <a:pt x="464185" y="1912752"/>
                </a:lnTo>
                <a:lnTo>
                  <a:pt x="462915" y="1907036"/>
                </a:lnTo>
                <a:lnTo>
                  <a:pt x="460692" y="1901637"/>
                </a:lnTo>
                <a:lnTo>
                  <a:pt x="458470" y="1896556"/>
                </a:lnTo>
                <a:lnTo>
                  <a:pt x="455295" y="1891475"/>
                </a:lnTo>
                <a:lnTo>
                  <a:pt x="452120" y="1887029"/>
                </a:lnTo>
                <a:lnTo>
                  <a:pt x="447992" y="1882900"/>
                </a:lnTo>
                <a:lnTo>
                  <a:pt x="443865" y="1879089"/>
                </a:lnTo>
                <a:lnTo>
                  <a:pt x="439420" y="1875596"/>
                </a:lnTo>
                <a:lnTo>
                  <a:pt x="434658" y="1872420"/>
                </a:lnTo>
                <a:lnTo>
                  <a:pt x="429260" y="1870197"/>
                </a:lnTo>
                <a:lnTo>
                  <a:pt x="423862" y="1867974"/>
                </a:lnTo>
                <a:lnTo>
                  <a:pt x="418148" y="1866704"/>
                </a:lnTo>
                <a:lnTo>
                  <a:pt x="412432" y="1865751"/>
                </a:lnTo>
                <a:lnTo>
                  <a:pt x="406400" y="1865434"/>
                </a:lnTo>
                <a:lnTo>
                  <a:pt x="213678" y="1865434"/>
                </a:lnTo>
                <a:close/>
                <a:moveTo>
                  <a:pt x="1460500" y="1520865"/>
                </a:moveTo>
                <a:lnTo>
                  <a:pt x="1454468" y="1521500"/>
                </a:lnTo>
                <a:lnTo>
                  <a:pt x="1448435" y="1522135"/>
                </a:lnTo>
                <a:lnTo>
                  <a:pt x="1443038" y="1523723"/>
                </a:lnTo>
                <a:lnTo>
                  <a:pt x="1437322" y="1525946"/>
                </a:lnTo>
                <a:lnTo>
                  <a:pt x="1432242" y="1528169"/>
                </a:lnTo>
                <a:lnTo>
                  <a:pt x="1427162" y="1531027"/>
                </a:lnTo>
                <a:lnTo>
                  <a:pt x="1422718" y="1534838"/>
                </a:lnTo>
                <a:lnTo>
                  <a:pt x="1418590" y="1538332"/>
                </a:lnTo>
                <a:lnTo>
                  <a:pt x="1415098" y="1542460"/>
                </a:lnTo>
                <a:lnTo>
                  <a:pt x="1411288" y="1546906"/>
                </a:lnTo>
                <a:lnTo>
                  <a:pt x="1408430" y="1551670"/>
                </a:lnTo>
                <a:lnTo>
                  <a:pt x="1406208" y="1557069"/>
                </a:lnTo>
                <a:lnTo>
                  <a:pt x="1403985" y="1562467"/>
                </a:lnTo>
                <a:lnTo>
                  <a:pt x="1402398" y="1568184"/>
                </a:lnTo>
                <a:lnTo>
                  <a:pt x="1401762" y="1574218"/>
                </a:lnTo>
                <a:lnTo>
                  <a:pt x="1401128" y="1579934"/>
                </a:lnTo>
                <a:lnTo>
                  <a:pt x="1401128" y="1747296"/>
                </a:lnTo>
                <a:lnTo>
                  <a:pt x="1401762" y="1753330"/>
                </a:lnTo>
                <a:lnTo>
                  <a:pt x="1402398" y="1759046"/>
                </a:lnTo>
                <a:lnTo>
                  <a:pt x="1403985" y="1764762"/>
                </a:lnTo>
                <a:lnTo>
                  <a:pt x="1406208" y="1770479"/>
                </a:lnTo>
                <a:lnTo>
                  <a:pt x="1408430" y="1775242"/>
                </a:lnTo>
                <a:lnTo>
                  <a:pt x="1411288" y="1780006"/>
                </a:lnTo>
                <a:lnTo>
                  <a:pt x="1415098" y="1784770"/>
                </a:lnTo>
                <a:lnTo>
                  <a:pt x="1418590" y="1788898"/>
                </a:lnTo>
                <a:lnTo>
                  <a:pt x="1422718" y="1792709"/>
                </a:lnTo>
                <a:lnTo>
                  <a:pt x="1427162" y="1795885"/>
                </a:lnTo>
                <a:lnTo>
                  <a:pt x="1432242" y="1799061"/>
                </a:lnTo>
                <a:lnTo>
                  <a:pt x="1437322" y="1801601"/>
                </a:lnTo>
                <a:lnTo>
                  <a:pt x="1443038" y="1803507"/>
                </a:lnTo>
                <a:lnTo>
                  <a:pt x="1448435" y="1804777"/>
                </a:lnTo>
                <a:lnTo>
                  <a:pt x="1454468" y="1805730"/>
                </a:lnTo>
                <a:lnTo>
                  <a:pt x="1460500" y="1806047"/>
                </a:lnTo>
                <a:lnTo>
                  <a:pt x="1653222" y="1806047"/>
                </a:lnTo>
                <a:lnTo>
                  <a:pt x="1659255" y="1805730"/>
                </a:lnTo>
                <a:lnTo>
                  <a:pt x="1664970" y="1804777"/>
                </a:lnTo>
                <a:lnTo>
                  <a:pt x="1670685" y="1803507"/>
                </a:lnTo>
                <a:lnTo>
                  <a:pt x="1676082" y="1801601"/>
                </a:lnTo>
                <a:lnTo>
                  <a:pt x="1681162" y="1799061"/>
                </a:lnTo>
                <a:lnTo>
                  <a:pt x="1685925" y="1795885"/>
                </a:lnTo>
                <a:lnTo>
                  <a:pt x="1690688" y="1792709"/>
                </a:lnTo>
                <a:lnTo>
                  <a:pt x="1694815" y="1788898"/>
                </a:lnTo>
                <a:lnTo>
                  <a:pt x="1698625" y="1784770"/>
                </a:lnTo>
                <a:lnTo>
                  <a:pt x="1701800" y="1780006"/>
                </a:lnTo>
                <a:lnTo>
                  <a:pt x="1704658" y="1775242"/>
                </a:lnTo>
                <a:lnTo>
                  <a:pt x="1707515" y="1770479"/>
                </a:lnTo>
                <a:lnTo>
                  <a:pt x="1709420" y="1764762"/>
                </a:lnTo>
                <a:lnTo>
                  <a:pt x="1710690" y="1759046"/>
                </a:lnTo>
                <a:lnTo>
                  <a:pt x="1711960" y="1753330"/>
                </a:lnTo>
                <a:lnTo>
                  <a:pt x="1712278" y="1747296"/>
                </a:lnTo>
                <a:lnTo>
                  <a:pt x="1712278" y="1579934"/>
                </a:lnTo>
                <a:lnTo>
                  <a:pt x="1711960" y="1574218"/>
                </a:lnTo>
                <a:lnTo>
                  <a:pt x="1710690" y="1568184"/>
                </a:lnTo>
                <a:lnTo>
                  <a:pt x="1709420" y="1562467"/>
                </a:lnTo>
                <a:lnTo>
                  <a:pt x="1707515" y="1557069"/>
                </a:lnTo>
                <a:lnTo>
                  <a:pt x="1704658" y="1551670"/>
                </a:lnTo>
                <a:lnTo>
                  <a:pt x="1701800" y="1546906"/>
                </a:lnTo>
                <a:lnTo>
                  <a:pt x="1698625" y="1542460"/>
                </a:lnTo>
                <a:lnTo>
                  <a:pt x="1694815" y="1538332"/>
                </a:lnTo>
                <a:lnTo>
                  <a:pt x="1690688" y="1534838"/>
                </a:lnTo>
                <a:lnTo>
                  <a:pt x="1685925" y="1531027"/>
                </a:lnTo>
                <a:lnTo>
                  <a:pt x="1681162" y="1528169"/>
                </a:lnTo>
                <a:lnTo>
                  <a:pt x="1676082" y="1525946"/>
                </a:lnTo>
                <a:lnTo>
                  <a:pt x="1670685" y="1523723"/>
                </a:lnTo>
                <a:lnTo>
                  <a:pt x="1664970" y="1522135"/>
                </a:lnTo>
                <a:lnTo>
                  <a:pt x="1659255" y="1521500"/>
                </a:lnTo>
                <a:lnTo>
                  <a:pt x="1653222" y="1520865"/>
                </a:lnTo>
                <a:lnTo>
                  <a:pt x="1460500" y="1520865"/>
                </a:lnTo>
                <a:close/>
                <a:moveTo>
                  <a:pt x="1044575" y="1520865"/>
                </a:moveTo>
                <a:lnTo>
                  <a:pt x="1038542" y="1521500"/>
                </a:lnTo>
                <a:lnTo>
                  <a:pt x="1032828" y="1522135"/>
                </a:lnTo>
                <a:lnTo>
                  <a:pt x="1027112" y="1523723"/>
                </a:lnTo>
                <a:lnTo>
                  <a:pt x="1022032" y="1525946"/>
                </a:lnTo>
                <a:lnTo>
                  <a:pt x="1016635" y="1528169"/>
                </a:lnTo>
                <a:lnTo>
                  <a:pt x="1011872" y="1531027"/>
                </a:lnTo>
                <a:lnTo>
                  <a:pt x="1007110" y="1534838"/>
                </a:lnTo>
                <a:lnTo>
                  <a:pt x="1002982" y="1538332"/>
                </a:lnTo>
                <a:lnTo>
                  <a:pt x="999172" y="1542460"/>
                </a:lnTo>
                <a:lnTo>
                  <a:pt x="995998" y="1546906"/>
                </a:lnTo>
                <a:lnTo>
                  <a:pt x="992822" y="1551670"/>
                </a:lnTo>
                <a:lnTo>
                  <a:pt x="990282" y="1557069"/>
                </a:lnTo>
                <a:lnTo>
                  <a:pt x="988378" y="1562467"/>
                </a:lnTo>
                <a:lnTo>
                  <a:pt x="987108" y="1568184"/>
                </a:lnTo>
                <a:lnTo>
                  <a:pt x="985838" y="1574218"/>
                </a:lnTo>
                <a:lnTo>
                  <a:pt x="985838" y="1579934"/>
                </a:lnTo>
                <a:lnTo>
                  <a:pt x="985838" y="1747296"/>
                </a:lnTo>
                <a:lnTo>
                  <a:pt x="985838" y="1753330"/>
                </a:lnTo>
                <a:lnTo>
                  <a:pt x="987108" y="1759046"/>
                </a:lnTo>
                <a:lnTo>
                  <a:pt x="988378" y="1764762"/>
                </a:lnTo>
                <a:lnTo>
                  <a:pt x="990282" y="1770479"/>
                </a:lnTo>
                <a:lnTo>
                  <a:pt x="992822" y="1775242"/>
                </a:lnTo>
                <a:lnTo>
                  <a:pt x="995998" y="1780006"/>
                </a:lnTo>
                <a:lnTo>
                  <a:pt x="999172" y="1784770"/>
                </a:lnTo>
                <a:lnTo>
                  <a:pt x="1002982" y="1788898"/>
                </a:lnTo>
                <a:lnTo>
                  <a:pt x="1007110" y="1792709"/>
                </a:lnTo>
                <a:lnTo>
                  <a:pt x="1011872" y="1795885"/>
                </a:lnTo>
                <a:lnTo>
                  <a:pt x="1016635" y="1799061"/>
                </a:lnTo>
                <a:lnTo>
                  <a:pt x="1022032" y="1801601"/>
                </a:lnTo>
                <a:lnTo>
                  <a:pt x="1027112" y="1803507"/>
                </a:lnTo>
                <a:lnTo>
                  <a:pt x="1032828" y="1804777"/>
                </a:lnTo>
                <a:lnTo>
                  <a:pt x="1038542" y="1805730"/>
                </a:lnTo>
                <a:lnTo>
                  <a:pt x="1044575" y="1806047"/>
                </a:lnTo>
                <a:lnTo>
                  <a:pt x="1237298" y="1806047"/>
                </a:lnTo>
                <a:lnTo>
                  <a:pt x="1243330" y="1805730"/>
                </a:lnTo>
                <a:lnTo>
                  <a:pt x="1249362" y="1804777"/>
                </a:lnTo>
                <a:lnTo>
                  <a:pt x="1254760" y="1803507"/>
                </a:lnTo>
                <a:lnTo>
                  <a:pt x="1260475" y="1801601"/>
                </a:lnTo>
                <a:lnTo>
                  <a:pt x="1265555" y="1799061"/>
                </a:lnTo>
                <a:lnTo>
                  <a:pt x="1270635" y="1795885"/>
                </a:lnTo>
                <a:lnTo>
                  <a:pt x="1275080" y="1792709"/>
                </a:lnTo>
                <a:lnTo>
                  <a:pt x="1278890" y="1788898"/>
                </a:lnTo>
                <a:lnTo>
                  <a:pt x="1283018" y="1784770"/>
                </a:lnTo>
                <a:lnTo>
                  <a:pt x="1286510" y="1780006"/>
                </a:lnTo>
                <a:lnTo>
                  <a:pt x="1289368" y="1775242"/>
                </a:lnTo>
                <a:lnTo>
                  <a:pt x="1291908" y="1770479"/>
                </a:lnTo>
                <a:lnTo>
                  <a:pt x="1293812" y="1764762"/>
                </a:lnTo>
                <a:lnTo>
                  <a:pt x="1295400" y="1759046"/>
                </a:lnTo>
                <a:lnTo>
                  <a:pt x="1296035" y="1753330"/>
                </a:lnTo>
                <a:lnTo>
                  <a:pt x="1296352" y="1747296"/>
                </a:lnTo>
                <a:lnTo>
                  <a:pt x="1296352" y="1579934"/>
                </a:lnTo>
                <a:lnTo>
                  <a:pt x="1296035" y="1574218"/>
                </a:lnTo>
                <a:lnTo>
                  <a:pt x="1295400" y="1568184"/>
                </a:lnTo>
                <a:lnTo>
                  <a:pt x="1293812" y="1562467"/>
                </a:lnTo>
                <a:lnTo>
                  <a:pt x="1291908" y="1557069"/>
                </a:lnTo>
                <a:lnTo>
                  <a:pt x="1289368" y="1551670"/>
                </a:lnTo>
                <a:lnTo>
                  <a:pt x="1286510" y="1546906"/>
                </a:lnTo>
                <a:lnTo>
                  <a:pt x="1283018" y="1542460"/>
                </a:lnTo>
                <a:lnTo>
                  <a:pt x="1278890" y="1538332"/>
                </a:lnTo>
                <a:lnTo>
                  <a:pt x="1275080" y="1534838"/>
                </a:lnTo>
                <a:lnTo>
                  <a:pt x="1270635" y="1531027"/>
                </a:lnTo>
                <a:lnTo>
                  <a:pt x="1265555" y="1528169"/>
                </a:lnTo>
                <a:lnTo>
                  <a:pt x="1260475" y="1525946"/>
                </a:lnTo>
                <a:lnTo>
                  <a:pt x="1254760" y="1523723"/>
                </a:lnTo>
                <a:lnTo>
                  <a:pt x="1249362" y="1522135"/>
                </a:lnTo>
                <a:lnTo>
                  <a:pt x="1243330" y="1521500"/>
                </a:lnTo>
                <a:lnTo>
                  <a:pt x="1237298" y="1520865"/>
                </a:lnTo>
                <a:lnTo>
                  <a:pt x="1044575" y="1520865"/>
                </a:lnTo>
                <a:close/>
                <a:moveTo>
                  <a:pt x="629285" y="1520865"/>
                </a:moveTo>
                <a:lnTo>
                  <a:pt x="623252" y="1521500"/>
                </a:lnTo>
                <a:lnTo>
                  <a:pt x="617220" y="1522135"/>
                </a:lnTo>
                <a:lnTo>
                  <a:pt x="611822" y="1523723"/>
                </a:lnTo>
                <a:lnTo>
                  <a:pt x="606108" y="1525946"/>
                </a:lnTo>
                <a:lnTo>
                  <a:pt x="601028" y="1528169"/>
                </a:lnTo>
                <a:lnTo>
                  <a:pt x="596265" y="1531027"/>
                </a:lnTo>
                <a:lnTo>
                  <a:pt x="591820" y="1534838"/>
                </a:lnTo>
                <a:lnTo>
                  <a:pt x="587692" y="1538332"/>
                </a:lnTo>
                <a:lnTo>
                  <a:pt x="583565" y="1542460"/>
                </a:lnTo>
                <a:lnTo>
                  <a:pt x="580072" y="1546906"/>
                </a:lnTo>
                <a:lnTo>
                  <a:pt x="577215" y="1551670"/>
                </a:lnTo>
                <a:lnTo>
                  <a:pt x="574675" y="1557069"/>
                </a:lnTo>
                <a:lnTo>
                  <a:pt x="572770" y="1562467"/>
                </a:lnTo>
                <a:lnTo>
                  <a:pt x="571182" y="1568184"/>
                </a:lnTo>
                <a:lnTo>
                  <a:pt x="570548" y="1574218"/>
                </a:lnTo>
                <a:lnTo>
                  <a:pt x="570230" y="1579934"/>
                </a:lnTo>
                <a:lnTo>
                  <a:pt x="570230" y="1747296"/>
                </a:lnTo>
                <a:lnTo>
                  <a:pt x="570548" y="1753330"/>
                </a:lnTo>
                <a:lnTo>
                  <a:pt x="571182" y="1759046"/>
                </a:lnTo>
                <a:lnTo>
                  <a:pt x="572770" y="1764762"/>
                </a:lnTo>
                <a:lnTo>
                  <a:pt x="574675" y="1770479"/>
                </a:lnTo>
                <a:lnTo>
                  <a:pt x="577215" y="1775242"/>
                </a:lnTo>
                <a:lnTo>
                  <a:pt x="580072" y="1780006"/>
                </a:lnTo>
                <a:lnTo>
                  <a:pt x="583565" y="1784770"/>
                </a:lnTo>
                <a:lnTo>
                  <a:pt x="587692" y="1788898"/>
                </a:lnTo>
                <a:lnTo>
                  <a:pt x="591820" y="1792709"/>
                </a:lnTo>
                <a:lnTo>
                  <a:pt x="596265" y="1795885"/>
                </a:lnTo>
                <a:lnTo>
                  <a:pt x="601028" y="1799061"/>
                </a:lnTo>
                <a:lnTo>
                  <a:pt x="606108" y="1801601"/>
                </a:lnTo>
                <a:lnTo>
                  <a:pt x="611822" y="1803507"/>
                </a:lnTo>
                <a:lnTo>
                  <a:pt x="617220" y="1804777"/>
                </a:lnTo>
                <a:lnTo>
                  <a:pt x="623252" y="1805730"/>
                </a:lnTo>
                <a:lnTo>
                  <a:pt x="629285" y="1806047"/>
                </a:lnTo>
                <a:lnTo>
                  <a:pt x="822008" y="1806047"/>
                </a:lnTo>
                <a:lnTo>
                  <a:pt x="828040" y="1805730"/>
                </a:lnTo>
                <a:lnTo>
                  <a:pt x="834072" y="1804777"/>
                </a:lnTo>
                <a:lnTo>
                  <a:pt x="839470" y="1803507"/>
                </a:lnTo>
                <a:lnTo>
                  <a:pt x="844868" y="1801601"/>
                </a:lnTo>
                <a:lnTo>
                  <a:pt x="849948" y="1799061"/>
                </a:lnTo>
                <a:lnTo>
                  <a:pt x="854710" y="1795885"/>
                </a:lnTo>
                <a:lnTo>
                  <a:pt x="859472" y="1792709"/>
                </a:lnTo>
                <a:lnTo>
                  <a:pt x="863600" y="1788898"/>
                </a:lnTo>
                <a:lnTo>
                  <a:pt x="867410" y="1784770"/>
                </a:lnTo>
                <a:lnTo>
                  <a:pt x="870585" y="1780006"/>
                </a:lnTo>
                <a:lnTo>
                  <a:pt x="873760" y="1775242"/>
                </a:lnTo>
                <a:lnTo>
                  <a:pt x="876300" y="1770479"/>
                </a:lnTo>
                <a:lnTo>
                  <a:pt x="878522" y="1764762"/>
                </a:lnTo>
                <a:lnTo>
                  <a:pt x="879792" y="1759046"/>
                </a:lnTo>
                <a:lnTo>
                  <a:pt x="880745" y="1753330"/>
                </a:lnTo>
                <a:lnTo>
                  <a:pt x="881062" y="1747296"/>
                </a:lnTo>
                <a:lnTo>
                  <a:pt x="881062" y="1579934"/>
                </a:lnTo>
                <a:lnTo>
                  <a:pt x="880745" y="1574218"/>
                </a:lnTo>
                <a:lnTo>
                  <a:pt x="879792" y="1568184"/>
                </a:lnTo>
                <a:lnTo>
                  <a:pt x="878522" y="1562467"/>
                </a:lnTo>
                <a:lnTo>
                  <a:pt x="876300" y="1557069"/>
                </a:lnTo>
                <a:lnTo>
                  <a:pt x="873760" y="1551670"/>
                </a:lnTo>
                <a:lnTo>
                  <a:pt x="870585" y="1546906"/>
                </a:lnTo>
                <a:lnTo>
                  <a:pt x="867410" y="1542460"/>
                </a:lnTo>
                <a:lnTo>
                  <a:pt x="863600" y="1538332"/>
                </a:lnTo>
                <a:lnTo>
                  <a:pt x="859472" y="1534838"/>
                </a:lnTo>
                <a:lnTo>
                  <a:pt x="854710" y="1531027"/>
                </a:lnTo>
                <a:lnTo>
                  <a:pt x="849948" y="1528169"/>
                </a:lnTo>
                <a:lnTo>
                  <a:pt x="844868" y="1525946"/>
                </a:lnTo>
                <a:lnTo>
                  <a:pt x="839470" y="1523723"/>
                </a:lnTo>
                <a:lnTo>
                  <a:pt x="834072" y="1522135"/>
                </a:lnTo>
                <a:lnTo>
                  <a:pt x="828040" y="1521500"/>
                </a:lnTo>
                <a:lnTo>
                  <a:pt x="822008" y="1520865"/>
                </a:lnTo>
                <a:lnTo>
                  <a:pt x="629285" y="1520865"/>
                </a:lnTo>
                <a:close/>
                <a:moveTo>
                  <a:pt x="213678" y="1520865"/>
                </a:moveTo>
                <a:lnTo>
                  <a:pt x="207645" y="1521500"/>
                </a:lnTo>
                <a:lnTo>
                  <a:pt x="201612" y="1522135"/>
                </a:lnTo>
                <a:lnTo>
                  <a:pt x="196215" y="1523723"/>
                </a:lnTo>
                <a:lnTo>
                  <a:pt x="190818" y="1525946"/>
                </a:lnTo>
                <a:lnTo>
                  <a:pt x="185738" y="1528169"/>
                </a:lnTo>
                <a:lnTo>
                  <a:pt x="180975" y="1531027"/>
                </a:lnTo>
                <a:lnTo>
                  <a:pt x="175895" y="1534838"/>
                </a:lnTo>
                <a:lnTo>
                  <a:pt x="171768" y="1538332"/>
                </a:lnTo>
                <a:lnTo>
                  <a:pt x="168275" y="1542460"/>
                </a:lnTo>
                <a:lnTo>
                  <a:pt x="164782" y="1546906"/>
                </a:lnTo>
                <a:lnTo>
                  <a:pt x="161925" y="1551670"/>
                </a:lnTo>
                <a:lnTo>
                  <a:pt x="159385" y="1557069"/>
                </a:lnTo>
                <a:lnTo>
                  <a:pt x="157480" y="1562467"/>
                </a:lnTo>
                <a:lnTo>
                  <a:pt x="155892" y="1568184"/>
                </a:lnTo>
                <a:lnTo>
                  <a:pt x="154940" y="1574218"/>
                </a:lnTo>
                <a:lnTo>
                  <a:pt x="154305" y="1579934"/>
                </a:lnTo>
                <a:lnTo>
                  <a:pt x="154305" y="1747296"/>
                </a:lnTo>
                <a:lnTo>
                  <a:pt x="154940" y="1753330"/>
                </a:lnTo>
                <a:lnTo>
                  <a:pt x="155892" y="1759046"/>
                </a:lnTo>
                <a:lnTo>
                  <a:pt x="157480" y="1764762"/>
                </a:lnTo>
                <a:lnTo>
                  <a:pt x="159385" y="1770479"/>
                </a:lnTo>
                <a:lnTo>
                  <a:pt x="161925" y="1775242"/>
                </a:lnTo>
                <a:lnTo>
                  <a:pt x="164782" y="1780006"/>
                </a:lnTo>
                <a:lnTo>
                  <a:pt x="168275" y="1784770"/>
                </a:lnTo>
                <a:lnTo>
                  <a:pt x="171768" y="1788898"/>
                </a:lnTo>
                <a:lnTo>
                  <a:pt x="175895" y="1792709"/>
                </a:lnTo>
                <a:lnTo>
                  <a:pt x="180975" y="1795885"/>
                </a:lnTo>
                <a:lnTo>
                  <a:pt x="185738" y="1799061"/>
                </a:lnTo>
                <a:lnTo>
                  <a:pt x="190818" y="1801601"/>
                </a:lnTo>
                <a:lnTo>
                  <a:pt x="196215" y="1803507"/>
                </a:lnTo>
                <a:lnTo>
                  <a:pt x="201612" y="1804777"/>
                </a:lnTo>
                <a:lnTo>
                  <a:pt x="207645" y="1805730"/>
                </a:lnTo>
                <a:lnTo>
                  <a:pt x="213678" y="1806047"/>
                </a:lnTo>
                <a:lnTo>
                  <a:pt x="406400" y="1806047"/>
                </a:lnTo>
                <a:lnTo>
                  <a:pt x="412432" y="1805730"/>
                </a:lnTo>
                <a:lnTo>
                  <a:pt x="418148" y="1804777"/>
                </a:lnTo>
                <a:lnTo>
                  <a:pt x="423862" y="1803507"/>
                </a:lnTo>
                <a:lnTo>
                  <a:pt x="429260" y="1801601"/>
                </a:lnTo>
                <a:lnTo>
                  <a:pt x="434658" y="1799061"/>
                </a:lnTo>
                <a:lnTo>
                  <a:pt x="439420" y="1795885"/>
                </a:lnTo>
                <a:lnTo>
                  <a:pt x="443865" y="1792709"/>
                </a:lnTo>
                <a:lnTo>
                  <a:pt x="447992" y="1788898"/>
                </a:lnTo>
                <a:lnTo>
                  <a:pt x="452120" y="1784770"/>
                </a:lnTo>
                <a:lnTo>
                  <a:pt x="455295" y="1780006"/>
                </a:lnTo>
                <a:lnTo>
                  <a:pt x="458470" y="1775242"/>
                </a:lnTo>
                <a:lnTo>
                  <a:pt x="460692" y="1770479"/>
                </a:lnTo>
                <a:lnTo>
                  <a:pt x="462915" y="1764762"/>
                </a:lnTo>
                <a:lnTo>
                  <a:pt x="464185" y="1759046"/>
                </a:lnTo>
                <a:lnTo>
                  <a:pt x="465138" y="1753330"/>
                </a:lnTo>
                <a:lnTo>
                  <a:pt x="465455" y="1747296"/>
                </a:lnTo>
                <a:lnTo>
                  <a:pt x="465455" y="1579934"/>
                </a:lnTo>
                <a:lnTo>
                  <a:pt x="465138" y="1574218"/>
                </a:lnTo>
                <a:lnTo>
                  <a:pt x="464185" y="1568184"/>
                </a:lnTo>
                <a:lnTo>
                  <a:pt x="462915" y="1562467"/>
                </a:lnTo>
                <a:lnTo>
                  <a:pt x="460692" y="1557069"/>
                </a:lnTo>
                <a:lnTo>
                  <a:pt x="458470" y="1551670"/>
                </a:lnTo>
                <a:lnTo>
                  <a:pt x="455295" y="1546906"/>
                </a:lnTo>
                <a:lnTo>
                  <a:pt x="452120" y="1542460"/>
                </a:lnTo>
                <a:lnTo>
                  <a:pt x="447992" y="1538332"/>
                </a:lnTo>
                <a:lnTo>
                  <a:pt x="443865" y="1534838"/>
                </a:lnTo>
                <a:lnTo>
                  <a:pt x="439420" y="1531027"/>
                </a:lnTo>
                <a:lnTo>
                  <a:pt x="434658" y="1528169"/>
                </a:lnTo>
                <a:lnTo>
                  <a:pt x="429260" y="1525946"/>
                </a:lnTo>
                <a:lnTo>
                  <a:pt x="423862" y="1523723"/>
                </a:lnTo>
                <a:lnTo>
                  <a:pt x="418148" y="1522135"/>
                </a:lnTo>
                <a:lnTo>
                  <a:pt x="412432" y="1521500"/>
                </a:lnTo>
                <a:lnTo>
                  <a:pt x="406400" y="1520865"/>
                </a:lnTo>
                <a:lnTo>
                  <a:pt x="213678" y="1520865"/>
                </a:lnTo>
                <a:close/>
                <a:moveTo>
                  <a:pt x="1460500" y="1176614"/>
                </a:moveTo>
                <a:lnTo>
                  <a:pt x="1454468" y="1176932"/>
                </a:lnTo>
                <a:lnTo>
                  <a:pt x="1448435" y="1177567"/>
                </a:lnTo>
                <a:lnTo>
                  <a:pt x="1443038" y="1179155"/>
                </a:lnTo>
                <a:lnTo>
                  <a:pt x="1437322" y="1181060"/>
                </a:lnTo>
                <a:lnTo>
                  <a:pt x="1432242" y="1183601"/>
                </a:lnTo>
                <a:lnTo>
                  <a:pt x="1427162" y="1186459"/>
                </a:lnTo>
                <a:lnTo>
                  <a:pt x="1422718" y="1189952"/>
                </a:lnTo>
                <a:lnTo>
                  <a:pt x="1418590" y="1194081"/>
                </a:lnTo>
                <a:lnTo>
                  <a:pt x="1415098" y="1197892"/>
                </a:lnTo>
                <a:lnTo>
                  <a:pt x="1411288" y="1202338"/>
                </a:lnTo>
                <a:lnTo>
                  <a:pt x="1408430" y="1207419"/>
                </a:lnTo>
                <a:lnTo>
                  <a:pt x="1406208" y="1212500"/>
                </a:lnTo>
                <a:lnTo>
                  <a:pt x="1403985" y="1218216"/>
                </a:lnTo>
                <a:lnTo>
                  <a:pt x="1402398" y="1223615"/>
                </a:lnTo>
                <a:lnTo>
                  <a:pt x="1401762" y="1229649"/>
                </a:lnTo>
                <a:lnTo>
                  <a:pt x="1401128" y="1235683"/>
                </a:lnTo>
                <a:lnTo>
                  <a:pt x="1401128" y="1402727"/>
                </a:lnTo>
                <a:lnTo>
                  <a:pt x="1401762" y="1408761"/>
                </a:lnTo>
                <a:lnTo>
                  <a:pt x="1402398" y="1414160"/>
                </a:lnTo>
                <a:lnTo>
                  <a:pt x="1403985" y="1420194"/>
                </a:lnTo>
                <a:lnTo>
                  <a:pt x="1406208" y="1425593"/>
                </a:lnTo>
                <a:lnTo>
                  <a:pt x="1408430" y="1430674"/>
                </a:lnTo>
                <a:lnTo>
                  <a:pt x="1411288" y="1435437"/>
                </a:lnTo>
                <a:lnTo>
                  <a:pt x="1415098" y="1439884"/>
                </a:lnTo>
                <a:lnTo>
                  <a:pt x="1418590" y="1444330"/>
                </a:lnTo>
                <a:lnTo>
                  <a:pt x="1422718" y="1448140"/>
                </a:lnTo>
                <a:lnTo>
                  <a:pt x="1427162" y="1451634"/>
                </a:lnTo>
                <a:lnTo>
                  <a:pt x="1432242" y="1454492"/>
                </a:lnTo>
                <a:lnTo>
                  <a:pt x="1437322" y="1457033"/>
                </a:lnTo>
                <a:lnTo>
                  <a:pt x="1443038" y="1458938"/>
                </a:lnTo>
                <a:lnTo>
                  <a:pt x="1448435" y="1460526"/>
                </a:lnTo>
                <a:lnTo>
                  <a:pt x="1454468" y="1461479"/>
                </a:lnTo>
                <a:lnTo>
                  <a:pt x="1460500" y="1461796"/>
                </a:lnTo>
                <a:lnTo>
                  <a:pt x="1653222" y="1461796"/>
                </a:lnTo>
                <a:lnTo>
                  <a:pt x="1659255" y="1461479"/>
                </a:lnTo>
                <a:lnTo>
                  <a:pt x="1664970" y="1460526"/>
                </a:lnTo>
                <a:lnTo>
                  <a:pt x="1670685" y="1458938"/>
                </a:lnTo>
                <a:lnTo>
                  <a:pt x="1676082" y="1457033"/>
                </a:lnTo>
                <a:lnTo>
                  <a:pt x="1681162" y="1454492"/>
                </a:lnTo>
                <a:lnTo>
                  <a:pt x="1685925" y="1451634"/>
                </a:lnTo>
                <a:lnTo>
                  <a:pt x="1690688" y="1448140"/>
                </a:lnTo>
                <a:lnTo>
                  <a:pt x="1694815" y="1444330"/>
                </a:lnTo>
                <a:lnTo>
                  <a:pt x="1698625" y="1439884"/>
                </a:lnTo>
                <a:lnTo>
                  <a:pt x="1701800" y="1435437"/>
                </a:lnTo>
                <a:lnTo>
                  <a:pt x="1704658" y="1430674"/>
                </a:lnTo>
                <a:lnTo>
                  <a:pt x="1707515" y="1425593"/>
                </a:lnTo>
                <a:lnTo>
                  <a:pt x="1709420" y="1420194"/>
                </a:lnTo>
                <a:lnTo>
                  <a:pt x="1710690" y="1414160"/>
                </a:lnTo>
                <a:lnTo>
                  <a:pt x="1711960" y="1408761"/>
                </a:lnTo>
                <a:lnTo>
                  <a:pt x="1712278" y="1402727"/>
                </a:lnTo>
                <a:lnTo>
                  <a:pt x="1712278" y="1235683"/>
                </a:lnTo>
                <a:lnTo>
                  <a:pt x="1711960" y="1229649"/>
                </a:lnTo>
                <a:lnTo>
                  <a:pt x="1710690" y="1223615"/>
                </a:lnTo>
                <a:lnTo>
                  <a:pt x="1709420" y="1218216"/>
                </a:lnTo>
                <a:lnTo>
                  <a:pt x="1707515" y="1212500"/>
                </a:lnTo>
                <a:lnTo>
                  <a:pt x="1704658" y="1207419"/>
                </a:lnTo>
                <a:lnTo>
                  <a:pt x="1701800" y="1202338"/>
                </a:lnTo>
                <a:lnTo>
                  <a:pt x="1698625" y="1197892"/>
                </a:lnTo>
                <a:lnTo>
                  <a:pt x="1694815" y="1194081"/>
                </a:lnTo>
                <a:lnTo>
                  <a:pt x="1690688" y="1189952"/>
                </a:lnTo>
                <a:lnTo>
                  <a:pt x="1685925" y="1186459"/>
                </a:lnTo>
                <a:lnTo>
                  <a:pt x="1681162" y="1183601"/>
                </a:lnTo>
                <a:lnTo>
                  <a:pt x="1676082" y="1181060"/>
                </a:lnTo>
                <a:lnTo>
                  <a:pt x="1670685" y="1179155"/>
                </a:lnTo>
                <a:lnTo>
                  <a:pt x="1664970" y="1177567"/>
                </a:lnTo>
                <a:lnTo>
                  <a:pt x="1659255" y="1176932"/>
                </a:lnTo>
                <a:lnTo>
                  <a:pt x="1653222" y="1176614"/>
                </a:lnTo>
                <a:lnTo>
                  <a:pt x="1460500" y="1176614"/>
                </a:lnTo>
                <a:close/>
                <a:moveTo>
                  <a:pt x="1044575" y="1176614"/>
                </a:moveTo>
                <a:lnTo>
                  <a:pt x="1038542" y="1176932"/>
                </a:lnTo>
                <a:lnTo>
                  <a:pt x="1032828" y="1177567"/>
                </a:lnTo>
                <a:lnTo>
                  <a:pt x="1027112" y="1179155"/>
                </a:lnTo>
                <a:lnTo>
                  <a:pt x="1022032" y="1181060"/>
                </a:lnTo>
                <a:lnTo>
                  <a:pt x="1016635" y="1183601"/>
                </a:lnTo>
                <a:lnTo>
                  <a:pt x="1011872" y="1186459"/>
                </a:lnTo>
                <a:lnTo>
                  <a:pt x="1007110" y="1189952"/>
                </a:lnTo>
                <a:lnTo>
                  <a:pt x="1002982" y="1194081"/>
                </a:lnTo>
                <a:lnTo>
                  <a:pt x="999172" y="1197892"/>
                </a:lnTo>
                <a:lnTo>
                  <a:pt x="995998" y="1202338"/>
                </a:lnTo>
                <a:lnTo>
                  <a:pt x="992822" y="1207419"/>
                </a:lnTo>
                <a:lnTo>
                  <a:pt x="990282" y="1212500"/>
                </a:lnTo>
                <a:lnTo>
                  <a:pt x="988378" y="1218216"/>
                </a:lnTo>
                <a:lnTo>
                  <a:pt x="987108" y="1223615"/>
                </a:lnTo>
                <a:lnTo>
                  <a:pt x="985838" y="1229649"/>
                </a:lnTo>
                <a:lnTo>
                  <a:pt x="985838" y="1235683"/>
                </a:lnTo>
                <a:lnTo>
                  <a:pt x="985838" y="1402727"/>
                </a:lnTo>
                <a:lnTo>
                  <a:pt x="985838" y="1408761"/>
                </a:lnTo>
                <a:lnTo>
                  <a:pt x="987108" y="1414160"/>
                </a:lnTo>
                <a:lnTo>
                  <a:pt x="988378" y="1420194"/>
                </a:lnTo>
                <a:lnTo>
                  <a:pt x="990282" y="1425593"/>
                </a:lnTo>
                <a:lnTo>
                  <a:pt x="992822" y="1430674"/>
                </a:lnTo>
                <a:lnTo>
                  <a:pt x="995998" y="1435437"/>
                </a:lnTo>
                <a:lnTo>
                  <a:pt x="999172" y="1439884"/>
                </a:lnTo>
                <a:lnTo>
                  <a:pt x="1002982" y="1444330"/>
                </a:lnTo>
                <a:lnTo>
                  <a:pt x="1007110" y="1448140"/>
                </a:lnTo>
                <a:lnTo>
                  <a:pt x="1011872" y="1451634"/>
                </a:lnTo>
                <a:lnTo>
                  <a:pt x="1016635" y="1454492"/>
                </a:lnTo>
                <a:lnTo>
                  <a:pt x="1022032" y="1457033"/>
                </a:lnTo>
                <a:lnTo>
                  <a:pt x="1027112" y="1458938"/>
                </a:lnTo>
                <a:lnTo>
                  <a:pt x="1032828" y="1460526"/>
                </a:lnTo>
                <a:lnTo>
                  <a:pt x="1038542" y="1461479"/>
                </a:lnTo>
                <a:lnTo>
                  <a:pt x="1044575" y="1461796"/>
                </a:lnTo>
                <a:lnTo>
                  <a:pt x="1237298" y="1461796"/>
                </a:lnTo>
                <a:lnTo>
                  <a:pt x="1243330" y="1461479"/>
                </a:lnTo>
                <a:lnTo>
                  <a:pt x="1249362" y="1460526"/>
                </a:lnTo>
                <a:lnTo>
                  <a:pt x="1254760" y="1458938"/>
                </a:lnTo>
                <a:lnTo>
                  <a:pt x="1260475" y="1457033"/>
                </a:lnTo>
                <a:lnTo>
                  <a:pt x="1265555" y="1454492"/>
                </a:lnTo>
                <a:lnTo>
                  <a:pt x="1270635" y="1451634"/>
                </a:lnTo>
                <a:lnTo>
                  <a:pt x="1275080" y="1448140"/>
                </a:lnTo>
                <a:lnTo>
                  <a:pt x="1278890" y="1444330"/>
                </a:lnTo>
                <a:lnTo>
                  <a:pt x="1283018" y="1439884"/>
                </a:lnTo>
                <a:lnTo>
                  <a:pt x="1286510" y="1435437"/>
                </a:lnTo>
                <a:lnTo>
                  <a:pt x="1289368" y="1430674"/>
                </a:lnTo>
                <a:lnTo>
                  <a:pt x="1291908" y="1425593"/>
                </a:lnTo>
                <a:lnTo>
                  <a:pt x="1293812" y="1420194"/>
                </a:lnTo>
                <a:lnTo>
                  <a:pt x="1295400" y="1414160"/>
                </a:lnTo>
                <a:lnTo>
                  <a:pt x="1296035" y="1408761"/>
                </a:lnTo>
                <a:lnTo>
                  <a:pt x="1296352" y="1402727"/>
                </a:lnTo>
                <a:lnTo>
                  <a:pt x="1296352" y="1235683"/>
                </a:lnTo>
                <a:lnTo>
                  <a:pt x="1296035" y="1229649"/>
                </a:lnTo>
                <a:lnTo>
                  <a:pt x="1295400" y="1223615"/>
                </a:lnTo>
                <a:lnTo>
                  <a:pt x="1293812" y="1218216"/>
                </a:lnTo>
                <a:lnTo>
                  <a:pt x="1291908" y="1212500"/>
                </a:lnTo>
                <a:lnTo>
                  <a:pt x="1289368" y="1207419"/>
                </a:lnTo>
                <a:lnTo>
                  <a:pt x="1286510" y="1202338"/>
                </a:lnTo>
                <a:lnTo>
                  <a:pt x="1283018" y="1197892"/>
                </a:lnTo>
                <a:lnTo>
                  <a:pt x="1278890" y="1194081"/>
                </a:lnTo>
                <a:lnTo>
                  <a:pt x="1275080" y="1189952"/>
                </a:lnTo>
                <a:lnTo>
                  <a:pt x="1270635" y="1186459"/>
                </a:lnTo>
                <a:lnTo>
                  <a:pt x="1265555" y="1183601"/>
                </a:lnTo>
                <a:lnTo>
                  <a:pt x="1260475" y="1181060"/>
                </a:lnTo>
                <a:lnTo>
                  <a:pt x="1254760" y="1179155"/>
                </a:lnTo>
                <a:lnTo>
                  <a:pt x="1249362" y="1177567"/>
                </a:lnTo>
                <a:lnTo>
                  <a:pt x="1243330" y="1176932"/>
                </a:lnTo>
                <a:lnTo>
                  <a:pt x="1237298" y="1176614"/>
                </a:lnTo>
                <a:lnTo>
                  <a:pt x="1044575" y="1176614"/>
                </a:lnTo>
                <a:close/>
                <a:moveTo>
                  <a:pt x="629285" y="1176614"/>
                </a:moveTo>
                <a:lnTo>
                  <a:pt x="623252" y="1176932"/>
                </a:lnTo>
                <a:lnTo>
                  <a:pt x="617220" y="1177567"/>
                </a:lnTo>
                <a:lnTo>
                  <a:pt x="611822" y="1179155"/>
                </a:lnTo>
                <a:lnTo>
                  <a:pt x="606108" y="1181060"/>
                </a:lnTo>
                <a:lnTo>
                  <a:pt x="601028" y="1183601"/>
                </a:lnTo>
                <a:lnTo>
                  <a:pt x="596265" y="1186459"/>
                </a:lnTo>
                <a:lnTo>
                  <a:pt x="591820" y="1189952"/>
                </a:lnTo>
                <a:lnTo>
                  <a:pt x="587692" y="1194081"/>
                </a:lnTo>
                <a:lnTo>
                  <a:pt x="583565" y="1197892"/>
                </a:lnTo>
                <a:lnTo>
                  <a:pt x="580072" y="1202338"/>
                </a:lnTo>
                <a:lnTo>
                  <a:pt x="577215" y="1207419"/>
                </a:lnTo>
                <a:lnTo>
                  <a:pt x="574675" y="1212500"/>
                </a:lnTo>
                <a:lnTo>
                  <a:pt x="572770" y="1218216"/>
                </a:lnTo>
                <a:lnTo>
                  <a:pt x="571182" y="1223615"/>
                </a:lnTo>
                <a:lnTo>
                  <a:pt x="570548" y="1229649"/>
                </a:lnTo>
                <a:lnTo>
                  <a:pt x="570230" y="1235683"/>
                </a:lnTo>
                <a:lnTo>
                  <a:pt x="570230" y="1402727"/>
                </a:lnTo>
                <a:lnTo>
                  <a:pt x="570548" y="1408761"/>
                </a:lnTo>
                <a:lnTo>
                  <a:pt x="571182" y="1414160"/>
                </a:lnTo>
                <a:lnTo>
                  <a:pt x="572770" y="1420194"/>
                </a:lnTo>
                <a:lnTo>
                  <a:pt x="574675" y="1425593"/>
                </a:lnTo>
                <a:lnTo>
                  <a:pt x="577215" y="1430674"/>
                </a:lnTo>
                <a:lnTo>
                  <a:pt x="580072" y="1435437"/>
                </a:lnTo>
                <a:lnTo>
                  <a:pt x="583565" y="1439884"/>
                </a:lnTo>
                <a:lnTo>
                  <a:pt x="587692" y="1444330"/>
                </a:lnTo>
                <a:lnTo>
                  <a:pt x="591820" y="1448140"/>
                </a:lnTo>
                <a:lnTo>
                  <a:pt x="596265" y="1451634"/>
                </a:lnTo>
                <a:lnTo>
                  <a:pt x="601028" y="1454492"/>
                </a:lnTo>
                <a:lnTo>
                  <a:pt x="606108" y="1457033"/>
                </a:lnTo>
                <a:lnTo>
                  <a:pt x="611822" y="1458938"/>
                </a:lnTo>
                <a:lnTo>
                  <a:pt x="617220" y="1460526"/>
                </a:lnTo>
                <a:lnTo>
                  <a:pt x="623252" y="1461479"/>
                </a:lnTo>
                <a:lnTo>
                  <a:pt x="629285" y="1461796"/>
                </a:lnTo>
                <a:lnTo>
                  <a:pt x="822008" y="1461796"/>
                </a:lnTo>
                <a:lnTo>
                  <a:pt x="828040" y="1461479"/>
                </a:lnTo>
                <a:lnTo>
                  <a:pt x="834072" y="1460526"/>
                </a:lnTo>
                <a:lnTo>
                  <a:pt x="839470" y="1458938"/>
                </a:lnTo>
                <a:lnTo>
                  <a:pt x="844868" y="1457033"/>
                </a:lnTo>
                <a:lnTo>
                  <a:pt x="849948" y="1454492"/>
                </a:lnTo>
                <a:lnTo>
                  <a:pt x="854710" y="1451634"/>
                </a:lnTo>
                <a:lnTo>
                  <a:pt x="859472" y="1448140"/>
                </a:lnTo>
                <a:lnTo>
                  <a:pt x="863600" y="1444330"/>
                </a:lnTo>
                <a:lnTo>
                  <a:pt x="867410" y="1439884"/>
                </a:lnTo>
                <a:lnTo>
                  <a:pt x="870585" y="1435437"/>
                </a:lnTo>
                <a:lnTo>
                  <a:pt x="873760" y="1430674"/>
                </a:lnTo>
                <a:lnTo>
                  <a:pt x="876300" y="1425593"/>
                </a:lnTo>
                <a:lnTo>
                  <a:pt x="878522" y="1420194"/>
                </a:lnTo>
                <a:lnTo>
                  <a:pt x="879792" y="1414160"/>
                </a:lnTo>
                <a:lnTo>
                  <a:pt x="880745" y="1408761"/>
                </a:lnTo>
                <a:lnTo>
                  <a:pt x="881062" y="1402727"/>
                </a:lnTo>
                <a:lnTo>
                  <a:pt x="881062" y="1235683"/>
                </a:lnTo>
                <a:lnTo>
                  <a:pt x="880745" y="1229649"/>
                </a:lnTo>
                <a:lnTo>
                  <a:pt x="879792" y="1223615"/>
                </a:lnTo>
                <a:lnTo>
                  <a:pt x="878522" y="1218216"/>
                </a:lnTo>
                <a:lnTo>
                  <a:pt x="876300" y="1212500"/>
                </a:lnTo>
                <a:lnTo>
                  <a:pt x="873760" y="1207419"/>
                </a:lnTo>
                <a:lnTo>
                  <a:pt x="870585" y="1202338"/>
                </a:lnTo>
                <a:lnTo>
                  <a:pt x="867410" y="1197892"/>
                </a:lnTo>
                <a:lnTo>
                  <a:pt x="863600" y="1194081"/>
                </a:lnTo>
                <a:lnTo>
                  <a:pt x="859472" y="1189952"/>
                </a:lnTo>
                <a:lnTo>
                  <a:pt x="854710" y="1186459"/>
                </a:lnTo>
                <a:lnTo>
                  <a:pt x="849948" y="1183601"/>
                </a:lnTo>
                <a:lnTo>
                  <a:pt x="844868" y="1181060"/>
                </a:lnTo>
                <a:lnTo>
                  <a:pt x="839470" y="1179155"/>
                </a:lnTo>
                <a:lnTo>
                  <a:pt x="834072" y="1177567"/>
                </a:lnTo>
                <a:lnTo>
                  <a:pt x="828040" y="1176932"/>
                </a:lnTo>
                <a:lnTo>
                  <a:pt x="822008" y="1176614"/>
                </a:lnTo>
                <a:lnTo>
                  <a:pt x="629285" y="1176614"/>
                </a:lnTo>
                <a:close/>
                <a:moveTo>
                  <a:pt x="213678" y="1176614"/>
                </a:moveTo>
                <a:lnTo>
                  <a:pt x="207645" y="1176932"/>
                </a:lnTo>
                <a:lnTo>
                  <a:pt x="201612" y="1177567"/>
                </a:lnTo>
                <a:lnTo>
                  <a:pt x="196215" y="1179155"/>
                </a:lnTo>
                <a:lnTo>
                  <a:pt x="190818" y="1181060"/>
                </a:lnTo>
                <a:lnTo>
                  <a:pt x="185738" y="1183601"/>
                </a:lnTo>
                <a:lnTo>
                  <a:pt x="180975" y="1186459"/>
                </a:lnTo>
                <a:lnTo>
                  <a:pt x="175895" y="1189952"/>
                </a:lnTo>
                <a:lnTo>
                  <a:pt x="171768" y="1194081"/>
                </a:lnTo>
                <a:lnTo>
                  <a:pt x="168275" y="1197892"/>
                </a:lnTo>
                <a:lnTo>
                  <a:pt x="164782" y="1202338"/>
                </a:lnTo>
                <a:lnTo>
                  <a:pt x="161925" y="1207419"/>
                </a:lnTo>
                <a:lnTo>
                  <a:pt x="159385" y="1212500"/>
                </a:lnTo>
                <a:lnTo>
                  <a:pt x="157480" y="1218216"/>
                </a:lnTo>
                <a:lnTo>
                  <a:pt x="155892" y="1223615"/>
                </a:lnTo>
                <a:lnTo>
                  <a:pt x="154940" y="1229649"/>
                </a:lnTo>
                <a:lnTo>
                  <a:pt x="154305" y="1235683"/>
                </a:lnTo>
                <a:lnTo>
                  <a:pt x="154305" y="1402727"/>
                </a:lnTo>
                <a:lnTo>
                  <a:pt x="154940" y="1408761"/>
                </a:lnTo>
                <a:lnTo>
                  <a:pt x="155892" y="1414160"/>
                </a:lnTo>
                <a:lnTo>
                  <a:pt x="157480" y="1420194"/>
                </a:lnTo>
                <a:lnTo>
                  <a:pt x="159385" y="1425593"/>
                </a:lnTo>
                <a:lnTo>
                  <a:pt x="161925" y="1430674"/>
                </a:lnTo>
                <a:lnTo>
                  <a:pt x="164782" y="1435437"/>
                </a:lnTo>
                <a:lnTo>
                  <a:pt x="168275" y="1439884"/>
                </a:lnTo>
                <a:lnTo>
                  <a:pt x="171768" y="1444330"/>
                </a:lnTo>
                <a:lnTo>
                  <a:pt x="175895" y="1448140"/>
                </a:lnTo>
                <a:lnTo>
                  <a:pt x="180975" y="1451634"/>
                </a:lnTo>
                <a:lnTo>
                  <a:pt x="185738" y="1454492"/>
                </a:lnTo>
                <a:lnTo>
                  <a:pt x="190818" y="1457033"/>
                </a:lnTo>
                <a:lnTo>
                  <a:pt x="196215" y="1458938"/>
                </a:lnTo>
                <a:lnTo>
                  <a:pt x="201612" y="1460526"/>
                </a:lnTo>
                <a:lnTo>
                  <a:pt x="207645" y="1461479"/>
                </a:lnTo>
                <a:lnTo>
                  <a:pt x="213678" y="1461796"/>
                </a:lnTo>
                <a:lnTo>
                  <a:pt x="406400" y="1461796"/>
                </a:lnTo>
                <a:lnTo>
                  <a:pt x="412432" y="1461479"/>
                </a:lnTo>
                <a:lnTo>
                  <a:pt x="418148" y="1460526"/>
                </a:lnTo>
                <a:lnTo>
                  <a:pt x="423862" y="1458938"/>
                </a:lnTo>
                <a:lnTo>
                  <a:pt x="429260" y="1457033"/>
                </a:lnTo>
                <a:lnTo>
                  <a:pt x="434658" y="1454492"/>
                </a:lnTo>
                <a:lnTo>
                  <a:pt x="439420" y="1451634"/>
                </a:lnTo>
                <a:lnTo>
                  <a:pt x="443865" y="1448140"/>
                </a:lnTo>
                <a:lnTo>
                  <a:pt x="447992" y="1444330"/>
                </a:lnTo>
                <a:lnTo>
                  <a:pt x="452120" y="1439884"/>
                </a:lnTo>
                <a:lnTo>
                  <a:pt x="455295" y="1435437"/>
                </a:lnTo>
                <a:lnTo>
                  <a:pt x="458470" y="1430674"/>
                </a:lnTo>
                <a:lnTo>
                  <a:pt x="460692" y="1425593"/>
                </a:lnTo>
                <a:lnTo>
                  <a:pt x="462915" y="1420194"/>
                </a:lnTo>
                <a:lnTo>
                  <a:pt x="464185" y="1414160"/>
                </a:lnTo>
                <a:lnTo>
                  <a:pt x="465138" y="1408761"/>
                </a:lnTo>
                <a:lnTo>
                  <a:pt x="465455" y="1402727"/>
                </a:lnTo>
                <a:lnTo>
                  <a:pt x="465455" y="1235683"/>
                </a:lnTo>
                <a:lnTo>
                  <a:pt x="465138" y="1229649"/>
                </a:lnTo>
                <a:lnTo>
                  <a:pt x="464185" y="1223615"/>
                </a:lnTo>
                <a:lnTo>
                  <a:pt x="462915" y="1218216"/>
                </a:lnTo>
                <a:lnTo>
                  <a:pt x="460692" y="1212500"/>
                </a:lnTo>
                <a:lnTo>
                  <a:pt x="458470" y="1207419"/>
                </a:lnTo>
                <a:lnTo>
                  <a:pt x="455295" y="1202338"/>
                </a:lnTo>
                <a:lnTo>
                  <a:pt x="452120" y="1197892"/>
                </a:lnTo>
                <a:lnTo>
                  <a:pt x="447992" y="1194081"/>
                </a:lnTo>
                <a:lnTo>
                  <a:pt x="443865" y="1189952"/>
                </a:lnTo>
                <a:lnTo>
                  <a:pt x="439420" y="1186459"/>
                </a:lnTo>
                <a:lnTo>
                  <a:pt x="434658" y="1183601"/>
                </a:lnTo>
                <a:lnTo>
                  <a:pt x="429260" y="1181060"/>
                </a:lnTo>
                <a:lnTo>
                  <a:pt x="423862" y="1179155"/>
                </a:lnTo>
                <a:lnTo>
                  <a:pt x="418148" y="1177567"/>
                </a:lnTo>
                <a:lnTo>
                  <a:pt x="412432" y="1176932"/>
                </a:lnTo>
                <a:lnTo>
                  <a:pt x="406400" y="1176614"/>
                </a:lnTo>
                <a:lnTo>
                  <a:pt x="213678" y="1176614"/>
                </a:lnTo>
                <a:close/>
                <a:moveTo>
                  <a:pt x="1474305" y="668337"/>
                </a:moveTo>
                <a:lnTo>
                  <a:pt x="1465743" y="668972"/>
                </a:lnTo>
                <a:lnTo>
                  <a:pt x="1458450" y="669607"/>
                </a:lnTo>
                <a:lnTo>
                  <a:pt x="1451157" y="671195"/>
                </a:lnTo>
                <a:lnTo>
                  <a:pt x="1444815" y="673417"/>
                </a:lnTo>
                <a:lnTo>
                  <a:pt x="1439741" y="675957"/>
                </a:lnTo>
                <a:lnTo>
                  <a:pt x="1437204" y="677862"/>
                </a:lnTo>
                <a:lnTo>
                  <a:pt x="1434985" y="679450"/>
                </a:lnTo>
                <a:lnTo>
                  <a:pt x="1432765" y="681355"/>
                </a:lnTo>
                <a:lnTo>
                  <a:pt x="1430862" y="683260"/>
                </a:lnTo>
                <a:lnTo>
                  <a:pt x="1429277" y="685482"/>
                </a:lnTo>
                <a:lnTo>
                  <a:pt x="1427374" y="688022"/>
                </a:lnTo>
                <a:lnTo>
                  <a:pt x="1424837" y="693102"/>
                </a:lnTo>
                <a:lnTo>
                  <a:pt x="1422300" y="698500"/>
                </a:lnTo>
                <a:lnTo>
                  <a:pt x="1420398" y="704532"/>
                </a:lnTo>
                <a:lnTo>
                  <a:pt x="1418495" y="710882"/>
                </a:lnTo>
                <a:lnTo>
                  <a:pt x="1417544" y="717232"/>
                </a:lnTo>
                <a:lnTo>
                  <a:pt x="1416276" y="724217"/>
                </a:lnTo>
                <a:lnTo>
                  <a:pt x="1415958" y="731520"/>
                </a:lnTo>
                <a:lnTo>
                  <a:pt x="1415641" y="739140"/>
                </a:lnTo>
                <a:lnTo>
                  <a:pt x="1415641" y="789305"/>
                </a:lnTo>
                <a:lnTo>
                  <a:pt x="1415958" y="794385"/>
                </a:lnTo>
                <a:lnTo>
                  <a:pt x="1416593" y="800100"/>
                </a:lnTo>
                <a:lnTo>
                  <a:pt x="1417861" y="804862"/>
                </a:lnTo>
                <a:lnTo>
                  <a:pt x="1419447" y="809942"/>
                </a:lnTo>
                <a:lnTo>
                  <a:pt x="1421032" y="814387"/>
                </a:lnTo>
                <a:lnTo>
                  <a:pt x="1423886" y="818832"/>
                </a:lnTo>
                <a:lnTo>
                  <a:pt x="1426423" y="823277"/>
                </a:lnTo>
                <a:lnTo>
                  <a:pt x="1429594" y="827405"/>
                </a:lnTo>
                <a:lnTo>
                  <a:pt x="1433399" y="830897"/>
                </a:lnTo>
                <a:lnTo>
                  <a:pt x="1437838" y="834072"/>
                </a:lnTo>
                <a:lnTo>
                  <a:pt x="1442278" y="836612"/>
                </a:lnTo>
                <a:lnTo>
                  <a:pt x="1447669" y="838835"/>
                </a:lnTo>
                <a:lnTo>
                  <a:pt x="1452742" y="840740"/>
                </a:lnTo>
                <a:lnTo>
                  <a:pt x="1458767" y="842010"/>
                </a:lnTo>
                <a:lnTo>
                  <a:pt x="1465109" y="842645"/>
                </a:lnTo>
                <a:lnTo>
                  <a:pt x="1472085" y="842962"/>
                </a:lnTo>
                <a:lnTo>
                  <a:pt x="1479062" y="842645"/>
                </a:lnTo>
                <a:lnTo>
                  <a:pt x="1485404" y="842010"/>
                </a:lnTo>
                <a:lnTo>
                  <a:pt x="1491429" y="840740"/>
                </a:lnTo>
                <a:lnTo>
                  <a:pt x="1496819" y="838835"/>
                </a:lnTo>
                <a:lnTo>
                  <a:pt x="1501576" y="836295"/>
                </a:lnTo>
                <a:lnTo>
                  <a:pt x="1506015" y="833437"/>
                </a:lnTo>
                <a:lnTo>
                  <a:pt x="1509821" y="829945"/>
                </a:lnTo>
                <a:lnTo>
                  <a:pt x="1512992" y="826135"/>
                </a:lnTo>
                <a:lnTo>
                  <a:pt x="1515845" y="822007"/>
                </a:lnTo>
                <a:lnTo>
                  <a:pt x="1518065" y="817880"/>
                </a:lnTo>
                <a:lnTo>
                  <a:pt x="1520285" y="813435"/>
                </a:lnTo>
                <a:lnTo>
                  <a:pt x="1521870" y="808990"/>
                </a:lnTo>
                <a:lnTo>
                  <a:pt x="1523139" y="804862"/>
                </a:lnTo>
                <a:lnTo>
                  <a:pt x="1524090" y="800417"/>
                </a:lnTo>
                <a:lnTo>
                  <a:pt x="1524724" y="795972"/>
                </a:lnTo>
                <a:lnTo>
                  <a:pt x="1524724" y="791527"/>
                </a:lnTo>
                <a:lnTo>
                  <a:pt x="1524724" y="735965"/>
                </a:lnTo>
                <a:lnTo>
                  <a:pt x="1524724" y="729297"/>
                </a:lnTo>
                <a:lnTo>
                  <a:pt x="1524090" y="722630"/>
                </a:lnTo>
                <a:lnTo>
                  <a:pt x="1523139" y="716597"/>
                </a:lnTo>
                <a:lnTo>
                  <a:pt x="1522188" y="710565"/>
                </a:lnTo>
                <a:lnTo>
                  <a:pt x="1520285" y="704850"/>
                </a:lnTo>
                <a:lnTo>
                  <a:pt x="1518382" y="699135"/>
                </a:lnTo>
                <a:lnTo>
                  <a:pt x="1516163" y="693737"/>
                </a:lnTo>
                <a:lnTo>
                  <a:pt x="1513626" y="688657"/>
                </a:lnTo>
                <a:lnTo>
                  <a:pt x="1510455" y="683577"/>
                </a:lnTo>
                <a:lnTo>
                  <a:pt x="1506967" y="679450"/>
                </a:lnTo>
                <a:lnTo>
                  <a:pt x="1502844" y="676275"/>
                </a:lnTo>
                <a:lnTo>
                  <a:pt x="1498088" y="673417"/>
                </a:lnTo>
                <a:lnTo>
                  <a:pt x="1492697" y="671195"/>
                </a:lnTo>
                <a:lnTo>
                  <a:pt x="1487306" y="669607"/>
                </a:lnTo>
                <a:lnTo>
                  <a:pt x="1480964" y="668972"/>
                </a:lnTo>
                <a:lnTo>
                  <a:pt x="1474305" y="668337"/>
                </a:lnTo>
                <a:close/>
                <a:moveTo>
                  <a:pt x="1465743" y="598487"/>
                </a:moveTo>
                <a:lnTo>
                  <a:pt x="1473037" y="598487"/>
                </a:lnTo>
                <a:lnTo>
                  <a:pt x="1483818" y="599122"/>
                </a:lnTo>
                <a:lnTo>
                  <a:pt x="1494600" y="600075"/>
                </a:lnTo>
                <a:lnTo>
                  <a:pt x="1505381" y="601980"/>
                </a:lnTo>
                <a:lnTo>
                  <a:pt x="1516480" y="604202"/>
                </a:lnTo>
                <a:lnTo>
                  <a:pt x="1521870" y="605790"/>
                </a:lnTo>
                <a:lnTo>
                  <a:pt x="1526944" y="607377"/>
                </a:lnTo>
                <a:lnTo>
                  <a:pt x="1532018" y="609600"/>
                </a:lnTo>
                <a:lnTo>
                  <a:pt x="1537408" y="611822"/>
                </a:lnTo>
                <a:lnTo>
                  <a:pt x="1542165" y="614680"/>
                </a:lnTo>
                <a:lnTo>
                  <a:pt x="1546921" y="617537"/>
                </a:lnTo>
                <a:lnTo>
                  <a:pt x="1551678" y="620395"/>
                </a:lnTo>
                <a:lnTo>
                  <a:pt x="1556117" y="623887"/>
                </a:lnTo>
                <a:lnTo>
                  <a:pt x="1560557" y="627697"/>
                </a:lnTo>
                <a:lnTo>
                  <a:pt x="1564679" y="631507"/>
                </a:lnTo>
                <a:lnTo>
                  <a:pt x="1568484" y="635635"/>
                </a:lnTo>
                <a:lnTo>
                  <a:pt x="1572290" y="640080"/>
                </a:lnTo>
                <a:lnTo>
                  <a:pt x="1575778" y="645160"/>
                </a:lnTo>
                <a:lnTo>
                  <a:pt x="1578949" y="650240"/>
                </a:lnTo>
                <a:lnTo>
                  <a:pt x="1582120" y="655320"/>
                </a:lnTo>
                <a:lnTo>
                  <a:pt x="1584974" y="661035"/>
                </a:lnTo>
                <a:lnTo>
                  <a:pt x="1587510" y="667067"/>
                </a:lnTo>
                <a:lnTo>
                  <a:pt x="1589730" y="673417"/>
                </a:lnTo>
                <a:lnTo>
                  <a:pt x="1591633" y="680085"/>
                </a:lnTo>
                <a:lnTo>
                  <a:pt x="1592901" y="687070"/>
                </a:lnTo>
                <a:lnTo>
                  <a:pt x="1594170" y="694372"/>
                </a:lnTo>
                <a:lnTo>
                  <a:pt x="1594804" y="702310"/>
                </a:lnTo>
                <a:lnTo>
                  <a:pt x="1595121" y="710565"/>
                </a:lnTo>
                <a:lnTo>
                  <a:pt x="1595438" y="718820"/>
                </a:lnTo>
                <a:lnTo>
                  <a:pt x="1595438" y="796925"/>
                </a:lnTo>
                <a:lnTo>
                  <a:pt x="1595121" y="804862"/>
                </a:lnTo>
                <a:lnTo>
                  <a:pt x="1594804" y="812482"/>
                </a:lnTo>
                <a:lnTo>
                  <a:pt x="1594170" y="819785"/>
                </a:lnTo>
                <a:lnTo>
                  <a:pt x="1592901" y="826770"/>
                </a:lnTo>
                <a:lnTo>
                  <a:pt x="1591633" y="833437"/>
                </a:lnTo>
                <a:lnTo>
                  <a:pt x="1589730" y="839787"/>
                </a:lnTo>
                <a:lnTo>
                  <a:pt x="1587510" y="845185"/>
                </a:lnTo>
                <a:lnTo>
                  <a:pt x="1584974" y="850900"/>
                </a:lnTo>
                <a:lnTo>
                  <a:pt x="1582120" y="855980"/>
                </a:lnTo>
                <a:lnTo>
                  <a:pt x="1579266" y="861377"/>
                </a:lnTo>
                <a:lnTo>
                  <a:pt x="1575778" y="865822"/>
                </a:lnTo>
                <a:lnTo>
                  <a:pt x="1572607" y="870267"/>
                </a:lnTo>
                <a:lnTo>
                  <a:pt x="1568801" y="874395"/>
                </a:lnTo>
                <a:lnTo>
                  <a:pt x="1565313" y="878522"/>
                </a:lnTo>
                <a:lnTo>
                  <a:pt x="1561191" y="881697"/>
                </a:lnTo>
                <a:lnTo>
                  <a:pt x="1556752" y="885190"/>
                </a:lnTo>
                <a:lnTo>
                  <a:pt x="1552629" y="888365"/>
                </a:lnTo>
                <a:lnTo>
                  <a:pt x="1547873" y="891222"/>
                </a:lnTo>
                <a:lnTo>
                  <a:pt x="1543116" y="894080"/>
                </a:lnTo>
                <a:lnTo>
                  <a:pt x="1538360" y="896302"/>
                </a:lnTo>
                <a:lnTo>
                  <a:pt x="1533286" y="898525"/>
                </a:lnTo>
                <a:lnTo>
                  <a:pt x="1527895" y="900747"/>
                </a:lnTo>
                <a:lnTo>
                  <a:pt x="1522822" y="902017"/>
                </a:lnTo>
                <a:lnTo>
                  <a:pt x="1517431" y="903922"/>
                </a:lnTo>
                <a:lnTo>
                  <a:pt x="1506650" y="906145"/>
                </a:lnTo>
                <a:lnTo>
                  <a:pt x="1495551" y="908050"/>
                </a:lnTo>
                <a:lnTo>
                  <a:pt x="1484135" y="909320"/>
                </a:lnTo>
                <a:lnTo>
                  <a:pt x="1473037" y="909637"/>
                </a:lnTo>
                <a:lnTo>
                  <a:pt x="1458767" y="908685"/>
                </a:lnTo>
                <a:lnTo>
                  <a:pt x="1451474" y="908367"/>
                </a:lnTo>
                <a:lnTo>
                  <a:pt x="1444815" y="907732"/>
                </a:lnTo>
                <a:lnTo>
                  <a:pt x="1438156" y="906462"/>
                </a:lnTo>
                <a:lnTo>
                  <a:pt x="1431813" y="905510"/>
                </a:lnTo>
                <a:lnTo>
                  <a:pt x="1425789" y="903922"/>
                </a:lnTo>
                <a:lnTo>
                  <a:pt x="1419764" y="902652"/>
                </a:lnTo>
                <a:lnTo>
                  <a:pt x="1413739" y="900747"/>
                </a:lnTo>
                <a:lnTo>
                  <a:pt x="1408348" y="898842"/>
                </a:lnTo>
                <a:lnTo>
                  <a:pt x="1402640" y="896620"/>
                </a:lnTo>
                <a:lnTo>
                  <a:pt x="1397567" y="894080"/>
                </a:lnTo>
                <a:lnTo>
                  <a:pt x="1392176" y="891222"/>
                </a:lnTo>
                <a:lnTo>
                  <a:pt x="1387419" y="888365"/>
                </a:lnTo>
                <a:lnTo>
                  <a:pt x="1382663" y="885190"/>
                </a:lnTo>
                <a:lnTo>
                  <a:pt x="1378223" y="881697"/>
                </a:lnTo>
                <a:lnTo>
                  <a:pt x="1373784" y="878522"/>
                </a:lnTo>
                <a:lnTo>
                  <a:pt x="1369979" y="874712"/>
                </a:lnTo>
                <a:lnTo>
                  <a:pt x="1366173" y="870585"/>
                </a:lnTo>
                <a:lnTo>
                  <a:pt x="1362685" y="866140"/>
                </a:lnTo>
                <a:lnTo>
                  <a:pt x="1359514" y="861695"/>
                </a:lnTo>
                <a:lnTo>
                  <a:pt x="1356660" y="856932"/>
                </a:lnTo>
                <a:lnTo>
                  <a:pt x="1354124" y="851852"/>
                </a:lnTo>
                <a:lnTo>
                  <a:pt x="1351904" y="846772"/>
                </a:lnTo>
                <a:lnTo>
                  <a:pt x="1349684" y="841692"/>
                </a:lnTo>
                <a:lnTo>
                  <a:pt x="1347782" y="835660"/>
                </a:lnTo>
                <a:lnTo>
                  <a:pt x="1346196" y="829627"/>
                </a:lnTo>
                <a:lnTo>
                  <a:pt x="1345245" y="823595"/>
                </a:lnTo>
                <a:lnTo>
                  <a:pt x="1343976" y="817562"/>
                </a:lnTo>
                <a:lnTo>
                  <a:pt x="1343342" y="810895"/>
                </a:lnTo>
                <a:lnTo>
                  <a:pt x="1343025" y="803910"/>
                </a:lnTo>
                <a:lnTo>
                  <a:pt x="1343025" y="796925"/>
                </a:lnTo>
                <a:lnTo>
                  <a:pt x="1343025" y="725805"/>
                </a:lnTo>
                <a:lnTo>
                  <a:pt x="1343025" y="717867"/>
                </a:lnTo>
                <a:lnTo>
                  <a:pt x="1343342" y="709930"/>
                </a:lnTo>
                <a:lnTo>
                  <a:pt x="1343976" y="702945"/>
                </a:lnTo>
                <a:lnTo>
                  <a:pt x="1345245" y="695642"/>
                </a:lnTo>
                <a:lnTo>
                  <a:pt x="1346196" y="688975"/>
                </a:lnTo>
                <a:lnTo>
                  <a:pt x="1347782" y="682307"/>
                </a:lnTo>
                <a:lnTo>
                  <a:pt x="1349684" y="675957"/>
                </a:lnTo>
                <a:lnTo>
                  <a:pt x="1351904" y="669925"/>
                </a:lnTo>
                <a:lnTo>
                  <a:pt x="1354124" y="663892"/>
                </a:lnTo>
                <a:lnTo>
                  <a:pt x="1356660" y="658495"/>
                </a:lnTo>
                <a:lnTo>
                  <a:pt x="1359514" y="652780"/>
                </a:lnTo>
                <a:lnTo>
                  <a:pt x="1362685" y="648017"/>
                </a:lnTo>
                <a:lnTo>
                  <a:pt x="1366173" y="643255"/>
                </a:lnTo>
                <a:lnTo>
                  <a:pt x="1369979" y="638492"/>
                </a:lnTo>
                <a:lnTo>
                  <a:pt x="1373784" y="634365"/>
                </a:lnTo>
                <a:lnTo>
                  <a:pt x="1378223" y="630237"/>
                </a:lnTo>
                <a:lnTo>
                  <a:pt x="1382663" y="626427"/>
                </a:lnTo>
                <a:lnTo>
                  <a:pt x="1387419" y="622617"/>
                </a:lnTo>
                <a:lnTo>
                  <a:pt x="1392176" y="619442"/>
                </a:lnTo>
                <a:lnTo>
                  <a:pt x="1397567" y="616585"/>
                </a:lnTo>
                <a:lnTo>
                  <a:pt x="1402640" y="613410"/>
                </a:lnTo>
                <a:lnTo>
                  <a:pt x="1408348" y="610870"/>
                </a:lnTo>
                <a:lnTo>
                  <a:pt x="1413739" y="608647"/>
                </a:lnTo>
                <a:lnTo>
                  <a:pt x="1419764" y="606425"/>
                </a:lnTo>
                <a:lnTo>
                  <a:pt x="1425789" y="604520"/>
                </a:lnTo>
                <a:lnTo>
                  <a:pt x="1431813" y="602932"/>
                </a:lnTo>
                <a:lnTo>
                  <a:pt x="1438156" y="601662"/>
                </a:lnTo>
                <a:lnTo>
                  <a:pt x="1444815" y="600392"/>
                </a:lnTo>
                <a:lnTo>
                  <a:pt x="1451474" y="599757"/>
                </a:lnTo>
                <a:lnTo>
                  <a:pt x="1458767" y="599122"/>
                </a:lnTo>
                <a:lnTo>
                  <a:pt x="1465743" y="598487"/>
                </a:lnTo>
                <a:close/>
                <a:moveTo>
                  <a:pt x="1106983" y="316052"/>
                </a:moveTo>
                <a:lnTo>
                  <a:pt x="1098697" y="316688"/>
                </a:lnTo>
                <a:lnTo>
                  <a:pt x="1090730" y="317643"/>
                </a:lnTo>
                <a:lnTo>
                  <a:pt x="1083719" y="319234"/>
                </a:lnTo>
                <a:lnTo>
                  <a:pt x="1077664" y="321461"/>
                </a:lnTo>
                <a:lnTo>
                  <a:pt x="1072246" y="324006"/>
                </a:lnTo>
                <a:lnTo>
                  <a:pt x="1069696" y="325597"/>
                </a:lnTo>
                <a:lnTo>
                  <a:pt x="1067465" y="327506"/>
                </a:lnTo>
                <a:lnTo>
                  <a:pt x="1065553" y="329096"/>
                </a:lnTo>
                <a:lnTo>
                  <a:pt x="1063641" y="331323"/>
                </a:lnTo>
                <a:lnTo>
                  <a:pt x="1061729" y="333550"/>
                </a:lnTo>
                <a:lnTo>
                  <a:pt x="1060135" y="335777"/>
                </a:lnTo>
                <a:lnTo>
                  <a:pt x="1057267" y="341186"/>
                </a:lnTo>
                <a:lnTo>
                  <a:pt x="1055036" y="346595"/>
                </a:lnTo>
                <a:lnTo>
                  <a:pt x="1052805" y="352639"/>
                </a:lnTo>
                <a:lnTo>
                  <a:pt x="1051212" y="359002"/>
                </a:lnTo>
                <a:lnTo>
                  <a:pt x="1049937" y="365683"/>
                </a:lnTo>
                <a:lnTo>
                  <a:pt x="1048981" y="372683"/>
                </a:lnTo>
                <a:lnTo>
                  <a:pt x="1048344" y="380636"/>
                </a:lnTo>
                <a:lnTo>
                  <a:pt x="1048344" y="388272"/>
                </a:lnTo>
                <a:lnTo>
                  <a:pt x="1048344" y="438222"/>
                </a:lnTo>
                <a:lnTo>
                  <a:pt x="1048344" y="444266"/>
                </a:lnTo>
                <a:lnTo>
                  <a:pt x="1048981" y="449993"/>
                </a:lnTo>
                <a:lnTo>
                  <a:pt x="1050256" y="455083"/>
                </a:lnTo>
                <a:lnTo>
                  <a:pt x="1051531" y="459856"/>
                </a:lnTo>
                <a:lnTo>
                  <a:pt x="1053443" y="464628"/>
                </a:lnTo>
                <a:lnTo>
                  <a:pt x="1055992" y="469082"/>
                </a:lnTo>
                <a:lnTo>
                  <a:pt x="1059179" y="473218"/>
                </a:lnTo>
                <a:lnTo>
                  <a:pt x="1062366" y="477354"/>
                </a:lnTo>
                <a:lnTo>
                  <a:pt x="1066190" y="480854"/>
                </a:lnTo>
                <a:lnTo>
                  <a:pt x="1070334" y="484035"/>
                </a:lnTo>
                <a:lnTo>
                  <a:pt x="1075114" y="486580"/>
                </a:lnTo>
                <a:lnTo>
                  <a:pt x="1080213" y="488489"/>
                </a:lnTo>
                <a:lnTo>
                  <a:pt x="1085950" y="490398"/>
                </a:lnTo>
                <a:lnTo>
                  <a:pt x="1092005" y="491671"/>
                </a:lnTo>
                <a:lnTo>
                  <a:pt x="1098697" y="492307"/>
                </a:lnTo>
                <a:lnTo>
                  <a:pt x="1105709" y="492625"/>
                </a:lnTo>
                <a:lnTo>
                  <a:pt x="1112401" y="492307"/>
                </a:lnTo>
                <a:lnTo>
                  <a:pt x="1118775" y="491671"/>
                </a:lnTo>
                <a:lnTo>
                  <a:pt x="1124830" y="490080"/>
                </a:lnTo>
                <a:lnTo>
                  <a:pt x="1129930" y="488489"/>
                </a:lnTo>
                <a:lnTo>
                  <a:pt x="1134391" y="486262"/>
                </a:lnTo>
                <a:lnTo>
                  <a:pt x="1138853" y="483399"/>
                </a:lnTo>
                <a:lnTo>
                  <a:pt x="1142677" y="479899"/>
                </a:lnTo>
                <a:lnTo>
                  <a:pt x="1145546" y="476399"/>
                </a:lnTo>
                <a:lnTo>
                  <a:pt x="1148733" y="472263"/>
                </a:lnTo>
                <a:lnTo>
                  <a:pt x="1150963" y="467809"/>
                </a:lnTo>
                <a:lnTo>
                  <a:pt x="1153194" y="463673"/>
                </a:lnTo>
                <a:lnTo>
                  <a:pt x="1154469" y="459219"/>
                </a:lnTo>
                <a:lnTo>
                  <a:pt x="1156063" y="454765"/>
                </a:lnTo>
                <a:lnTo>
                  <a:pt x="1156700" y="450311"/>
                </a:lnTo>
                <a:lnTo>
                  <a:pt x="1157656" y="445539"/>
                </a:lnTo>
                <a:lnTo>
                  <a:pt x="1157656" y="440449"/>
                </a:lnTo>
                <a:lnTo>
                  <a:pt x="1157656" y="385091"/>
                </a:lnTo>
                <a:lnTo>
                  <a:pt x="1157656" y="378409"/>
                </a:lnTo>
                <a:lnTo>
                  <a:pt x="1157337" y="371728"/>
                </a:lnTo>
                <a:lnTo>
                  <a:pt x="1156063" y="365047"/>
                </a:lnTo>
                <a:lnTo>
                  <a:pt x="1154788" y="359002"/>
                </a:lnTo>
                <a:lnTo>
                  <a:pt x="1153513" y="352957"/>
                </a:lnTo>
                <a:lnTo>
                  <a:pt x="1151282" y="347549"/>
                </a:lnTo>
                <a:lnTo>
                  <a:pt x="1149051" y="341822"/>
                </a:lnTo>
                <a:lnTo>
                  <a:pt x="1146502" y="336732"/>
                </a:lnTo>
                <a:lnTo>
                  <a:pt x="1143315" y="331960"/>
                </a:lnTo>
                <a:lnTo>
                  <a:pt x="1139809" y="327824"/>
                </a:lnTo>
                <a:lnTo>
                  <a:pt x="1135666" y="324324"/>
                </a:lnTo>
                <a:lnTo>
                  <a:pt x="1130567" y="321461"/>
                </a:lnTo>
                <a:lnTo>
                  <a:pt x="1125468" y="319234"/>
                </a:lnTo>
                <a:lnTo>
                  <a:pt x="1120050" y="317643"/>
                </a:lnTo>
                <a:lnTo>
                  <a:pt x="1113676" y="316688"/>
                </a:lnTo>
                <a:lnTo>
                  <a:pt x="1106983" y="316052"/>
                </a:lnTo>
                <a:close/>
                <a:moveTo>
                  <a:pt x="1098379" y="247650"/>
                </a:moveTo>
                <a:lnTo>
                  <a:pt x="1105709" y="247650"/>
                </a:lnTo>
                <a:lnTo>
                  <a:pt x="1116544" y="247968"/>
                </a:lnTo>
                <a:lnTo>
                  <a:pt x="1127380" y="249241"/>
                </a:lnTo>
                <a:lnTo>
                  <a:pt x="1138216" y="250832"/>
                </a:lnTo>
                <a:lnTo>
                  <a:pt x="1149370" y="253377"/>
                </a:lnTo>
                <a:lnTo>
                  <a:pt x="1154469" y="254649"/>
                </a:lnTo>
                <a:lnTo>
                  <a:pt x="1160206" y="256558"/>
                </a:lnTo>
                <a:lnTo>
                  <a:pt x="1164986" y="258467"/>
                </a:lnTo>
                <a:lnTo>
                  <a:pt x="1170085" y="261012"/>
                </a:lnTo>
                <a:lnTo>
                  <a:pt x="1175184" y="263558"/>
                </a:lnTo>
                <a:lnTo>
                  <a:pt x="1179965" y="266421"/>
                </a:lnTo>
                <a:lnTo>
                  <a:pt x="1184745" y="269602"/>
                </a:lnTo>
                <a:lnTo>
                  <a:pt x="1189207" y="273102"/>
                </a:lnTo>
                <a:lnTo>
                  <a:pt x="1193669" y="276602"/>
                </a:lnTo>
                <a:lnTo>
                  <a:pt x="1197812" y="280419"/>
                </a:lnTo>
                <a:lnTo>
                  <a:pt x="1201955" y="284873"/>
                </a:lnTo>
                <a:lnTo>
                  <a:pt x="1205779" y="289328"/>
                </a:lnTo>
                <a:lnTo>
                  <a:pt x="1208966" y="294100"/>
                </a:lnTo>
                <a:lnTo>
                  <a:pt x="1212472" y="299190"/>
                </a:lnTo>
                <a:lnTo>
                  <a:pt x="1215340" y="304599"/>
                </a:lnTo>
                <a:lnTo>
                  <a:pt x="1217889" y="310326"/>
                </a:lnTo>
                <a:lnTo>
                  <a:pt x="1220439" y="316052"/>
                </a:lnTo>
                <a:lnTo>
                  <a:pt x="1222670" y="322415"/>
                </a:lnTo>
                <a:lnTo>
                  <a:pt x="1224582" y="329096"/>
                </a:lnTo>
                <a:lnTo>
                  <a:pt x="1226175" y="336414"/>
                </a:lnTo>
                <a:lnTo>
                  <a:pt x="1227450" y="343731"/>
                </a:lnTo>
                <a:lnTo>
                  <a:pt x="1228088" y="351685"/>
                </a:lnTo>
                <a:lnTo>
                  <a:pt x="1228725" y="359639"/>
                </a:lnTo>
                <a:lnTo>
                  <a:pt x="1228725" y="368229"/>
                </a:lnTo>
                <a:lnTo>
                  <a:pt x="1228725" y="446493"/>
                </a:lnTo>
                <a:lnTo>
                  <a:pt x="1228725" y="454447"/>
                </a:lnTo>
                <a:lnTo>
                  <a:pt x="1228088" y="462083"/>
                </a:lnTo>
                <a:lnTo>
                  <a:pt x="1227450" y="469082"/>
                </a:lnTo>
                <a:lnTo>
                  <a:pt x="1226175" y="476399"/>
                </a:lnTo>
                <a:lnTo>
                  <a:pt x="1224582" y="482762"/>
                </a:lnTo>
                <a:lnTo>
                  <a:pt x="1222670" y="488807"/>
                </a:lnTo>
                <a:lnTo>
                  <a:pt x="1220439" y="494852"/>
                </a:lnTo>
                <a:lnTo>
                  <a:pt x="1217889" y="500579"/>
                </a:lnTo>
                <a:lnTo>
                  <a:pt x="1215340" y="505669"/>
                </a:lnTo>
                <a:lnTo>
                  <a:pt x="1212472" y="510441"/>
                </a:lnTo>
                <a:lnTo>
                  <a:pt x="1208966" y="515532"/>
                </a:lnTo>
                <a:lnTo>
                  <a:pt x="1205779" y="519986"/>
                </a:lnTo>
                <a:lnTo>
                  <a:pt x="1201955" y="523804"/>
                </a:lnTo>
                <a:lnTo>
                  <a:pt x="1198130" y="527621"/>
                </a:lnTo>
                <a:lnTo>
                  <a:pt x="1193987" y="531439"/>
                </a:lnTo>
                <a:lnTo>
                  <a:pt x="1189844" y="534621"/>
                </a:lnTo>
                <a:lnTo>
                  <a:pt x="1185382" y="538120"/>
                </a:lnTo>
                <a:lnTo>
                  <a:pt x="1180602" y="540666"/>
                </a:lnTo>
                <a:lnTo>
                  <a:pt x="1176140" y="543529"/>
                </a:lnTo>
                <a:lnTo>
                  <a:pt x="1171360" y="546074"/>
                </a:lnTo>
                <a:lnTo>
                  <a:pt x="1166261" y="548301"/>
                </a:lnTo>
                <a:lnTo>
                  <a:pt x="1160843" y="549892"/>
                </a:lnTo>
                <a:lnTo>
                  <a:pt x="1155744" y="551801"/>
                </a:lnTo>
                <a:lnTo>
                  <a:pt x="1150326" y="553392"/>
                </a:lnTo>
                <a:lnTo>
                  <a:pt x="1139172" y="555937"/>
                </a:lnTo>
                <a:lnTo>
                  <a:pt x="1128017" y="557527"/>
                </a:lnTo>
                <a:lnTo>
                  <a:pt x="1116863" y="558482"/>
                </a:lnTo>
                <a:lnTo>
                  <a:pt x="1105709" y="558800"/>
                </a:lnTo>
                <a:lnTo>
                  <a:pt x="1091049" y="558482"/>
                </a:lnTo>
                <a:lnTo>
                  <a:pt x="1084037" y="558164"/>
                </a:lnTo>
                <a:lnTo>
                  <a:pt x="1077345" y="557527"/>
                </a:lnTo>
                <a:lnTo>
                  <a:pt x="1070652" y="556255"/>
                </a:lnTo>
                <a:lnTo>
                  <a:pt x="1064278" y="555300"/>
                </a:lnTo>
                <a:lnTo>
                  <a:pt x="1057904" y="553710"/>
                </a:lnTo>
                <a:lnTo>
                  <a:pt x="1052168" y="552119"/>
                </a:lnTo>
                <a:lnTo>
                  <a:pt x="1046113" y="550528"/>
                </a:lnTo>
                <a:lnTo>
                  <a:pt x="1040376" y="548301"/>
                </a:lnTo>
                <a:lnTo>
                  <a:pt x="1034958" y="546074"/>
                </a:lnTo>
                <a:lnTo>
                  <a:pt x="1029541" y="543529"/>
                </a:lnTo>
                <a:lnTo>
                  <a:pt x="1024441" y="540666"/>
                </a:lnTo>
                <a:lnTo>
                  <a:pt x="1019661" y="537802"/>
                </a:lnTo>
                <a:lnTo>
                  <a:pt x="1014881" y="534621"/>
                </a:lnTo>
                <a:lnTo>
                  <a:pt x="1010100" y="531439"/>
                </a:lnTo>
                <a:lnTo>
                  <a:pt x="1006276" y="527940"/>
                </a:lnTo>
                <a:lnTo>
                  <a:pt x="1002133" y="523804"/>
                </a:lnTo>
                <a:lnTo>
                  <a:pt x="998308" y="519986"/>
                </a:lnTo>
                <a:lnTo>
                  <a:pt x="994484" y="515850"/>
                </a:lnTo>
                <a:lnTo>
                  <a:pt x="991616" y="511396"/>
                </a:lnTo>
                <a:lnTo>
                  <a:pt x="988748" y="506305"/>
                </a:lnTo>
                <a:lnTo>
                  <a:pt x="985879" y="501533"/>
                </a:lnTo>
                <a:lnTo>
                  <a:pt x="983648" y="496443"/>
                </a:lnTo>
                <a:lnTo>
                  <a:pt x="981418" y="490716"/>
                </a:lnTo>
                <a:lnTo>
                  <a:pt x="979824" y="485308"/>
                </a:lnTo>
                <a:lnTo>
                  <a:pt x="978231" y="479263"/>
                </a:lnTo>
                <a:lnTo>
                  <a:pt x="976956" y="473218"/>
                </a:lnTo>
                <a:lnTo>
                  <a:pt x="976000" y="466855"/>
                </a:lnTo>
                <a:lnTo>
                  <a:pt x="975044" y="460174"/>
                </a:lnTo>
                <a:lnTo>
                  <a:pt x="974725" y="453493"/>
                </a:lnTo>
                <a:lnTo>
                  <a:pt x="974725" y="446493"/>
                </a:lnTo>
                <a:lnTo>
                  <a:pt x="974725" y="373955"/>
                </a:lnTo>
                <a:lnTo>
                  <a:pt x="974725" y="366002"/>
                </a:lnTo>
                <a:lnTo>
                  <a:pt x="975044" y="358684"/>
                </a:lnTo>
                <a:lnTo>
                  <a:pt x="976000" y="351049"/>
                </a:lnTo>
                <a:lnTo>
                  <a:pt x="976956" y="344049"/>
                </a:lnTo>
                <a:lnTo>
                  <a:pt x="978231" y="337368"/>
                </a:lnTo>
                <a:lnTo>
                  <a:pt x="979824" y="331005"/>
                </a:lnTo>
                <a:lnTo>
                  <a:pt x="981418" y="324642"/>
                </a:lnTo>
                <a:lnTo>
                  <a:pt x="983648" y="318915"/>
                </a:lnTo>
                <a:lnTo>
                  <a:pt x="985879" y="312871"/>
                </a:lnTo>
                <a:lnTo>
                  <a:pt x="988748" y="307144"/>
                </a:lnTo>
                <a:lnTo>
                  <a:pt x="991616" y="302054"/>
                </a:lnTo>
                <a:lnTo>
                  <a:pt x="994484" y="296963"/>
                </a:lnTo>
                <a:lnTo>
                  <a:pt x="998308" y="291873"/>
                </a:lnTo>
                <a:lnTo>
                  <a:pt x="1002133" y="287419"/>
                </a:lnTo>
                <a:lnTo>
                  <a:pt x="1006276" y="283283"/>
                </a:lnTo>
                <a:lnTo>
                  <a:pt x="1010100" y="279465"/>
                </a:lnTo>
                <a:lnTo>
                  <a:pt x="1014881" y="275329"/>
                </a:lnTo>
                <a:lnTo>
                  <a:pt x="1019661" y="271829"/>
                </a:lnTo>
                <a:lnTo>
                  <a:pt x="1024441" y="268648"/>
                </a:lnTo>
                <a:lnTo>
                  <a:pt x="1029541" y="265148"/>
                </a:lnTo>
                <a:lnTo>
                  <a:pt x="1034958" y="262603"/>
                </a:lnTo>
                <a:lnTo>
                  <a:pt x="1040376" y="260058"/>
                </a:lnTo>
                <a:lnTo>
                  <a:pt x="1046113" y="257831"/>
                </a:lnTo>
                <a:lnTo>
                  <a:pt x="1052168" y="255604"/>
                </a:lnTo>
                <a:lnTo>
                  <a:pt x="1057904" y="253695"/>
                </a:lnTo>
                <a:lnTo>
                  <a:pt x="1064278" y="252104"/>
                </a:lnTo>
                <a:lnTo>
                  <a:pt x="1070652" y="250832"/>
                </a:lnTo>
                <a:lnTo>
                  <a:pt x="1077345" y="249559"/>
                </a:lnTo>
                <a:lnTo>
                  <a:pt x="1084037" y="248923"/>
                </a:lnTo>
                <a:lnTo>
                  <a:pt x="1091049" y="247968"/>
                </a:lnTo>
                <a:lnTo>
                  <a:pt x="1098379" y="247650"/>
                </a:lnTo>
                <a:close/>
                <a:moveTo>
                  <a:pt x="1435735" y="244475"/>
                </a:moveTo>
                <a:lnTo>
                  <a:pt x="1488122" y="244475"/>
                </a:lnTo>
                <a:lnTo>
                  <a:pt x="1493838" y="244793"/>
                </a:lnTo>
                <a:lnTo>
                  <a:pt x="1496060" y="245110"/>
                </a:lnTo>
                <a:lnTo>
                  <a:pt x="1497648" y="246063"/>
                </a:lnTo>
                <a:lnTo>
                  <a:pt x="1499235" y="246698"/>
                </a:lnTo>
                <a:lnTo>
                  <a:pt x="1500505" y="247968"/>
                </a:lnTo>
                <a:lnTo>
                  <a:pt x="1501140" y="248920"/>
                </a:lnTo>
                <a:lnTo>
                  <a:pt x="1501775" y="250190"/>
                </a:lnTo>
                <a:lnTo>
                  <a:pt x="1501775" y="252095"/>
                </a:lnTo>
                <a:lnTo>
                  <a:pt x="1501458" y="253683"/>
                </a:lnTo>
                <a:lnTo>
                  <a:pt x="1500505" y="258128"/>
                </a:lnTo>
                <a:lnTo>
                  <a:pt x="1497648" y="264160"/>
                </a:lnTo>
                <a:lnTo>
                  <a:pt x="1493838" y="271780"/>
                </a:lnTo>
                <a:lnTo>
                  <a:pt x="1178878" y="883603"/>
                </a:lnTo>
                <a:lnTo>
                  <a:pt x="1175068" y="890588"/>
                </a:lnTo>
                <a:lnTo>
                  <a:pt x="1171575" y="896621"/>
                </a:lnTo>
                <a:lnTo>
                  <a:pt x="1168718" y="901066"/>
                </a:lnTo>
                <a:lnTo>
                  <a:pt x="1165860" y="904241"/>
                </a:lnTo>
                <a:lnTo>
                  <a:pt x="1164590" y="905511"/>
                </a:lnTo>
                <a:lnTo>
                  <a:pt x="1163002" y="906463"/>
                </a:lnTo>
                <a:lnTo>
                  <a:pt x="1161098" y="907416"/>
                </a:lnTo>
                <a:lnTo>
                  <a:pt x="1159192" y="908051"/>
                </a:lnTo>
                <a:lnTo>
                  <a:pt x="1154748" y="909321"/>
                </a:lnTo>
                <a:lnTo>
                  <a:pt x="1149668" y="909638"/>
                </a:lnTo>
                <a:lnTo>
                  <a:pt x="1098232" y="909638"/>
                </a:lnTo>
                <a:lnTo>
                  <a:pt x="1091565" y="909321"/>
                </a:lnTo>
                <a:lnTo>
                  <a:pt x="1089025" y="908368"/>
                </a:lnTo>
                <a:lnTo>
                  <a:pt x="1086485" y="907733"/>
                </a:lnTo>
                <a:lnTo>
                  <a:pt x="1084580" y="907098"/>
                </a:lnTo>
                <a:lnTo>
                  <a:pt x="1082675" y="905828"/>
                </a:lnTo>
                <a:lnTo>
                  <a:pt x="1081405" y="904876"/>
                </a:lnTo>
                <a:lnTo>
                  <a:pt x="1080452" y="903288"/>
                </a:lnTo>
                <a:lnTo>
                  <a:pt x="1079818" y="901383"/>
                </a:lnTo>
                <a:lnTo>
                  <a:pt x="1079500" y="899478"/>
                </a:lnTo>
                <a:lnTo>
                  <a:pt x="1079500" y="896938"/>
                </a:lnTo>
                <a:lnTo>
                  <a:pt x="1080135" y="894398"/>
                </a:lnTo>
                <a:lnTo>
                  <a:pt x="1080770" y="891223"/>
                </a:lnTo>
                <a:lnTo>
                  <a:pt x="1082040" y="888048"/>
                </a:lnTo>
                <a:lnTo>
                  <a:pt x="1085850" y="880111"/>
                </a:lnTo>
                <a:lnTo>
                  <a:pt x="1399540" y="269558"/>
                </a:lnTo>
                <a:lnTo>
                  <a:pt x="1403350" y="262573"/>
                </a:lnTo>
                <a:lnTo>
                  <a:pt x="1407160" y="257175"/>
                </a:lnTo>
                <a:lnTo>
                  <a:pt x="1410335" y="252730"/>
                </a:lnTo>
                <a:lnTo>
                  <a:pt x="1413510" y="249555"/>
                </a:lnTo>
                <a:lnTo>
                  <a:pt x="1414780" y="248603"/>
                </a:lnTo>
                <a:lnTo>
                  <a:pt x="1416685" y="247333"/>
                </a:lnTo>
                <a:lnTo>
                  <a:pt x="1418908" y="246698"/>
                </a:lnTo>
                <a:lnTo>
                  <a:pt x="1421448" y="246063"/>
                </a:lnTo>
                <a:lnTo>
                  <a:pt x="1427798" y="244793"/>
                </a:lnTo>
                <a:lnTo>
                  <a:pt x="1435735" y="244475"/>
                </a:lnTo>
                <a:close/>
                <a:moveTo>
                  <a:pt x="207645" y="180383"/>
                </a:moveTo>
                <a:lnTo>
                  <a:pt x="201612" y="181653"/>
                </a:lnTo>
                <a:lnTo>
                  <a:pt x="196215" y="183241"/>
                </a:lnTo>
                <a:lnTo>
                  <a:pt x="190818" y="184829"/>
                </a:lnTo>
                <a:lnTo>
                  <a:pt x="185738" y="187687"/>
                </a:lnTo>
                <a:lnTo>
                  <a:pt x="180975" y="190545"/>
                </a:lnTo>
                <a:lnTo>
                  <a:pt x="175895" y="193721"/>
                </a:lnTo>
                <a:lnTo>
                  <a:pt x="171768" y="197532"/>
                </a:lnTo>
                <a:lnTo>
                  <a:pt x="168275" y="201660"/>
                </a:lnTo>
                <a:lnTo>
                  <a:pt x="164782" y="206424"/>
                </a:lnTo>
                <a:lnTo>
                  <a:pt x="161925" y="211187"/>
                </a:lnTo>
                <a:lnTo>
                  <a:pt x="159385" y="216586"/>
                </a:lnTo>
                <a:lnTo>
                  <a:pt x="157480" y="221667"/>
                </a:lnTo>
                <a:lnTo>
                  <a:pt x="155892" y="227384"/>
                </a:lnTo>
                <a:lnTo>
                  <a:pt x="154940" y="233417"/>
                </a:lnTo>
                <a:lnTo>
                  <a:pt x="154305" y="239134"/>
                </a:lnTo>
                <a:lnTo>
                  <a:pt x="154305" y="922872"/>
                </a:lnTo>
                <a:lnTo>
                  <a:pt x="154940" y="929224"/>
                </a:lnTo>
                <a:lnTo>
                  <a:pt x="155892" y="934940"/>
                </a:lnTo>
                <a:lnTo>
                  <a:pt x="157480" y="940339"/>
                </a:lnTo>
                <a:lnTo>
                  <a:pt x="159385" y="946055"/>
                </a:lnTo>
                <a:lnTo>
                  <a:pt x="161925" y="951136"/>
                </a:lnTo>
                <a:lnTo>
                  <a:pt x="164782" y="956217"/>
                </a:lnTo>
                <a:lnTo>
                  <a:pt x="168275" y="960663"/>
                </a:lnTo>
                <a:lnTo>
                  <a:pt x="171768" y="965109"/>
                </a:lnTo>
                <a:lnTo>
                  <a:pt x="175895" y="968603"/>
                </a:lnTo>
                <a:lnTo>
                  <a:pt x="180975" y="972096"/>
                </a:lnTo>
                <a:lnTo>
                  <a:pt x="185738" y="974954"/>
                </a:lnTo>
                <a:lnTo>
                  <a:pt x="190818" y="977495"/>
                </a:lnTo>
                <a:lnTo>
                  <a:pt x="196215" y="979400"/>
                </a:lnTo>
                <a:lnTo>
                  <a:pt x="201612" y="980988"/>
                </a:lnTo>
                <a:lnTo>
                  <a:pt x="207645" y="982258"/>
                </a:lnTo>
                <a:lnTo>
                  <a:pt x="213678" y="982258"/>
                </a:lnTo>
                <a:lnTo>
                  <a:pt x="1653222" y="982258"/>
                </a:lnTo>
                <a:lnTo>
                  <a:pt x="1659255" y="982258"/>
                </a:lnTo>
                <a:lnTo>
                  <a:pt x="1664970" y="980988"/>
                </a:lnTo>
                <a:lnTo>
                  <a:pt x="1670685" y="979400"/>
                </a:lnTo>
                <a:lnTo>
                  <a:pt x="1676082" y="977495"/>
                </a:lnTo>
                <a:lnTo>
                  <a:pt x="1681162" y="974954"/>
                </a:lnTo>
                <a:lnTo>
                  <a:pt x="1685925" y="972096"/>
                </a:lnTo>
                <a:lnTo>
                  <a:pt x="1690688" y="968603"/>
                </a:lnTo>
                <a:lnTo>
                  <a:pt x="1694815" y="965109"/>
                </a:lnTo>
                <a:lnTo>
                  <a:pt x="1698625" y="960663"/>
                </a:lnTo>
                <a:lnTo>
                  <a:pt x="1701800" y="956217"/>
                </a:lnTo>
                <a:lnTo>
                  <a:pt x="1704658" y="951136"/>
                </a:lnTo>
                <a:lnTo>
                  <a:pt x="1707515" y="946055"/>
                </a:lnTo>
                <a:lnTo>
                  <a:pt x="1709420" y="940339"/>
                </a:lnTo>
                <a:lnTo>
                  <a:pt x="1710690" y="934940"/>
                </a:lnTo>
                <a:lnTo>
                  <a:pt x="1711960" y="929224"/>
                </a:lnTo>
                <a:lnTo>
                  <a:pt x="1712278" y="922872"/>
                </a:lnTo>
                <a:lnTo>
                  <a:pt x="1712278" y="239134"/>
                </a:lnTo>
                <a:lnTo>
                  <a:pt x="1711960" y="233417"/>
                </a:lnTo>
                <a:lnTo>
                  <a:pt x="1710690" y="227384"/>
                </a:lnTo>
                <a:lnTo>
                  <a:pt x="1709420" y="221667"/>
                </a:lnTo>
                <a:lnTo>
                  <a:pt x="1707515" y="216586"/>
                </a:lnTo>
                <a:lnTo>
                  <a:pt x="1704658" y="211187"/>
                </a:lnTo>
                <a:lnTo>
                  <a:pt x="1701800" y="206424"/>
                </a:lnTo>
                <a:lnTo>
                  <a:pt x="1698625" y="201660"/>
                </a:lnTo>
                <a:lnTo>
                  <a:pt x="1694815" y="197532"/>
                </a:lnTo>
                <a:lnTo>
                  <a:pt x="1690688" y="193721"/>
                </a:lnTo>
                <a:lnTo>
                  <a:pt x="1685925" y="190545"/>
                </a:lnTo>
                <a:lnTo>
                  <a:pt x="1681162" y="187687"/>
                </a:lnTo>
                <a:lnTo>
                  <a:pt x="1676082" y="184829"/>
                </a:lnTo>
                <a:lnTo>
                  <a:pt x="1670685" y="183241"/>
                </a:lnTo>
                <a:lnTo>
                  <a:pt x="1664970" y="181653"/>
                </a:lnTo>
                <a:lnTo>
                  <a:pt x="1659255" y="180383"/>
                </a:lnTo>
                <a:lnTo>
                  <a:pt x="1653222" y="180383"/>
                </a:lnTo>
                <a:lnTo>
                  <a:pt x="213678" y="180383"/>
                </a:lnTo>
                <a:lnTo>
                  <a:pt x="207645" y="180383"/>
                </a:lnTo>
                <a:close/>
                <a:moveTo>
                  <a:pt x="78740" y="0"/>
                </a:moveTo>
                <a:lnTo>
                  <a:pt x="1788160" y="0"/>
                </a:lnTo>
                <a:lnTo>
                  <a:pt x="1795780" y="318"/>
                </a:lnTo>
                <a:lnTo>
                  <a:pt x="1803718" y="1270"/>
                </a:lnTo>
                <a:lnTo>
                  <a:pt x="1811338" y="3493"/>
                </a:lnTo>
                <a:lnTo>
                  <a:pt x="1818640" y="6352"/>
                </a:lnTo>
                <a:lnTo>
                  <a:pt x="1825625" y="9527"/>
                </a:lnTo>
                <a:lnTo>
                  <a:pt x="1831975" y="13338"/>
                </a:lnTo>
                <a:lnTo>
                  <a:pt x="1837690" y="18102"/>
                </a:lnTo>
                <a:lnTo>
                  <a:pt x="1843722" y="22865"/>
                </a:lnTo>
                <a:lnTo>
                  <a:pt x="1848485" y="28582"/>
                </a:lnTo>
                <a:lnTo>
                  <a:pt x="1852930" y="34933"/>
                </a:lnTo>
                <a:lnTo>
                  <a:pt x="1857058" y="41285"/>
                </a:lnTo>
                <a:lnTo>
                  <a:pt x="1860550" y="48271"/>
                </a:lnTo>
                <a:lnTo>
                  <a:pt x="1863090" y="55258"/>
                </a:lnTo>
                <a:lnTo>
                  <a:pt x="1865312" y="62562"/>
                </a:lnTo>
                <a:lnTo>
                  <a:pt x="1866582" y="70502"/>
                </a:lnTo>
                <a:lnTo>
                  <a:pt x="1866900" y="78759"/>
                </a:lnTo>
                <a:lnTo>
                  <a:pt x="1866900" y="2624755"/>
                </a:lnTo>
                <a:lnTo>
                  <a:pt x="1866582" y="2633012"/>
                </a:lnTo>
                <a:lnTo>
                  <a:pt x="1865312" y="2640633"/>
                </a:lnTo>
                <a:lnTo>
                  <a:pt x="1863090" y="2648255"/>
                </a:lnTo>
                <a:lnTo>
                  <a:pt x="1860550" y="2655559"/>
                </a:lnTo>
                <a:lnTo>
                  <a:pt x="1857058" y="2662228"/>
                </a:lnTo>
                <a:lnTo>
                  <a:pt x="1852930" y="2668580"/>
                </a:lnTo>
                <a:lnTo>
                  <a:pt x="1848485" y="2674931"/>
                </a:lnTo>
                <a:lnTo>
                  <a:pt x="1843722" y="2680330"/>
                </a:lnTo>
                <a:lnTo>
                  <a:pt x="1837690" y="2685729"/>
                </a:lnTo>
                <a:lnTo>
                  <a:pt x="1831975" y="2690175"/>
                </a:lnTo>
                <a:lnTo>
                  <a:pt x="1825625" y="2693986"/>
                </a:lnTo>
                <a:lnTo>
                  <a:pt x="1818640" y="2697162"/>
                </a:lnTo>
                <a:lnTo>
                  <a:pt x="1811338" y="2700020"/>
                </a:lnTo>
                <a:lnTo>
                  <a:pt x="1803718" y="2701925"/>
                </a:lnTo>
                <a:lnTo>
                  <a:pt x="1795780" y="2703196"/>
                </a:lnTo>
                <a:lnTo>
                  <a:pt x="1788160" y="2703513"/>
                </a:lnTo>
                <a:lnTo>
                  <a:pt x="78740" y="2703513"/>
                </a:lnTo>
                <a:lnTo>
                  <a:pt x="70802" y="2703196"/>
                </a:lnTo>
                <a:lnTo>
                  <a:pt x="63182" y="2701925"/>
                </a:lnTo>
                <a:lnTo>
                  <a:pt x="55562" y="2700020"/>
                </a:lnTo>
                <a:lnTo>
                  <a:pt x="48260" y="2697162"/>
                </a:lnTo>
                <a:lnTo>
                  <a:pt x="41592" y="2693986"/>
                </a:lnTo>
                <a:lnTo>
                  <a:pt x="34925" y="2690175"/>
                </a:lnTo>
                <a:lnTo>
                  <a:pt x="28892" y="2685729"/>
                </a:lnTo>
                <a:lnTo>
                  <a:pt x="23178" y="2680330"/>
                </a:lnTo>
                <a:lnTo>
                  <a:pt x="18098" y="2674931"/>
                </a:lnTo>
                <a:lnTo>
                  <a:pt x="13652" y="2668580"/>
                </a:lnTo>
                <a:lnTo>
                  <a:pt x="9525" y="2662228"/>
                </a:lnTo>
                <a:lnTo>
                  <a:pt x="6350" y="2655559"/>
                </a:lnTo>
                <a:lnTo>
                  <a:pt x="3492" y="2648255"/>
                </a:lnTo>
                <a:lnTo>
                  <a:pt x="1905" y="2640633"/>
                </a:lnTo>
                <a:lnTo>
                  <a:pt x="318" y="2633012"/>
                </a:lnTo>
                <a:lnTo>
                  <a:pt x="0" y="2624755"/>
                </a:lnTo>
                <a:lnTo>
                  <a:pt x="0" y="78759"/>
                </a:lnTo>
                <a:lnTo>
                  <a:pt x="318" y="70502"/>
                </a:lnTo>
                <a:lnTo>
                  <a:pt x="1905" y="62562"/>
                </a:lnTo>
                <a:lnTo>
                  <a:pt x="3492" y="55258"/>
                </a:lnTo>
                <a:lnTo>
                  <a:pt x="6350" y="48271"/>
                </a:lnTo>
                <a:lnTo>
                  <a:pt x="9525" y="41285"/>
                </a:lnTo>
                <a:lnTo>
                  <a:pt x="13652" y="34933"/>
                </a:lnTo>
                <a:lnTo>
                  <a:pt x="18098" y="28582"/>
                </a:lnTo>
                <a:lnTo>
                  <a:pt x="23178" y="22865"/>
                </a:lnTo>
                <a:lnTo>
                  <a:pt x="28892" y="18102"/>
                </a:lnTo>
                <a:lnTo>
                  <a:pt x="34925" y="13338"/>
                </a:lnTo>
                <a:lnTo>
                  <a:pt x="41592" y="9527"/>
                </a:lnTo>
                <a:lnTo>
                  <a:pt x="48260" y="6352"/>
                </a:lnTo>
                <a:lnTo>
                  <a:pt x="55562" y="3493"/>
                </a:lnTo>
                <a:lnTo>
                  <a:pt x="63182" y="1270"/>
                </a:lnTo>
                <a:lnTo>
                  <a:pt x="70802" y="318"/>
                </a:lnTo>
                <a:lnTo>
                  <a:pt x="7874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ndParaRPr>
          </a:p>
        </p:txBody>
      </p:sp>
      <p:sp>
        <p:nvSpPr>
          <p:cNvPr id="44" name="KSO_Shape"/>
          <p:cNvSpPr/>
          <p:nvPr>
            <p:custDataLst>
              <p:tags r:id="rId16"/>
            </p:custDataLst>
          </p:nvPr>
        </p:nvSpPr>
        <p:spPr>
          <a:xfrm>
            <a:off x="3982537" y="5038984"/>
            <a:ext cx="98868" cy="370755"/>
          </a:xfrm>
          <a:custGeom>
            <a:avLst/>
            <a:gdLst>
              <a:gd name="connsiteX0" fmla="*/ 68824 w 586846"/>
              <a:gd name="connsiteY0" fmla="*/ 1723528 h 2207149"/>
              <a:gd name="connsiteX1" fmla="*/ 229234 w 586846"/>
              <a:gd name="connsiteY1" fmla="*/ 1999898 h 2207149"/>
              <a:gd name="connsiteX2" fmla="*/ 395081 w 586846"/>
              <a:gd name="connsiteY2" fmla="*/ 1968031 h 2207149"/>
              <a:gd name="connsiteX3" fmla="*/ 530795 w 586846"/>
              <a:gd name="connsiteY3" fmla="*/ 1725944 h 2207149"/>
              <a:gd name="connsiteX4" fmla="*/ 306023 w 586846"/>
              <a:gd name="connsiteY4" fmla="*/ 76465 h 2207149"/>
              <a:gd name="connsiteX5" fmla="*/ 306023 w 586846"/>
              <a:gd name="connsiteY5" fmla="*/ 1514740 h 2207149"/>
              <a:gd name="connsiteX6" fmla="*/ 529167 w 586846"/>
              <a:gd name="connsiteY6" fmla="*/ 1514740 h 2207149"/>
              <a:gd name="connsiteX7" fmla="*/ 529167 w 586846"/>
              <a:gd name="connsiteY7" fmla="*/ 155048 h 2207149"/>
              <a:gd name="connsiteX8" fmla="*/ 450584 w 586846"/>
              <a:gd name="connsiteY8" fmla="*/ 76465 h 2207149"/>
              <a:gd name="connsiteX9" fmla="*/ 136262 w 586846"/>
              <a:gd name="connsiteY9" fmla="*/ 76465 h 2207149"/>
              <a:gd name="connsiteX10" fmla="*/ 57679 w 586846"/>
              <a:gd name="connsiteY10" fmla="*/ 155048 h 2207149"/>
              <a:gd name="connsiteX11" fmla="*/ 57679 w 586846"/>
              <a:gd name="connsiteY11" fmla="*/ 1514740 h 2207149"/>
              <a:gd name="connsiteX12" fmla="*/ 280823 w 586846"/>
              <a:gd name="connsiteY12" fmla="*/ 1514740 h 2207149"/>
              <a:gd name="connsiteX13" fmla="*/ 280823 w 586846"/>
              <a:gd name="connsiteY13" fmla="*/ 76465 h 2207149"/>
              <a:gd name="connsiteX14" fmla="*/ 97810 w 586846"/>
              <a:gd name="connsiteY14" fmla="*/ 0 h 2207149"/>
              <a:gd name="connsiteX15" fmla="*/ 489036 w 586846"/>
              <a:gd name="connsiteY15" fmla="*/ 0 h 2207149"/>
              <a:gd name="connsiteX16" fmla="*/ 586846 w 586846"/>
              <a:gd name="connsiteY16" fmla="*/ 97810 h 2207149"/>
              <a:gd name="connsiteX17" fmla="*/ 586846 w 586846"/>
              <a:gd name="connsiteY17" fmla="*/ 1690953 h 2207149"/>
              <a:gd name="connsiteX18" fmla="*/ 586517 w 586846"/>
              <a:gd name="connsiteY18" fmla="*/ 1690953 h 2207149"/>
              <a:gd name="connsiteX19" fmla="*/ 586514 w 586846"/>
              <a:gd name="connsiteY19" fmla="*/ 1691828 h 2207149"/>
              <a:gd name="connsiteX20" fmla="*/ 586823 w 586846"/>
              <a:gd name="connsiteY20" fmla="*/ 1691829 h 2207149"/>
              <a:gd name="connsiteX21" fmla="*/ 586812 w 586846"/>
              <a:gd name="connsiteY21" fmla="*/ 1694880 h 2207149"/>
              <a:gd name="connsiteX22" fmla="*/ 299633 w 586846"/>
              <a:gd name="connsiteY22" fmla="*/ 2207149 h 2207149"/>
              <a:gd name="connsiteX23" fmla="*/ 23 w 586846"/>
              <a:gd name="connsiteY23" fmla="*/ 1690953 h 2207149"/>
              <a:gd name="connsiteX24" fmla="*/ 0 w 586846"/>
              <a:gd name="connsiteY24" fmla="*/ 1690953 h 2207149"/>
              <a:gd name="connsiteX25" fmla="*/ 0 w 586846"/>
              <a:gd name="connsiteY25" fmla="*/ 97810 h 2207149"/>
              <a:gd name="connsiteX26" fmla="*/ 97810 w 586846"/>
              <a:gd name="connsiteY26" fmla="*/ 0 h 22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6846" h="2207149">
                <a:moveTo>
                  <a:pt x="68824" y="1723528"/>
                </a:moveTo>
                <a:lnTo>
                  <a:pt x="229234" y="1999898"/>
                </a:lnTo>
                <a:lnTo>
                  <a:pt x="395081" y="1968031"/>
                </a:lnTo>
                <a:lnTo>
                  <a:pt x="530795" y="1725944"/>
                </a:lnTo>
                <a:close/>
                <a:moveTo>
                  <a:pt x="306023" y="76465"/>
                </a:moveTo>
                <a:lnTo>
                  <a:pt x="306023" y="1514740"/>
                </a:lnTo>
                <a:lnTo>
                  <a:pt x="529167" y="1514740"/>
                </a:lnTo>
                <a:lnTo>
                  <a:pt x="529167" y="155048"/>
                </a:lnTo>
                <a:cubicBezTo>
                  <a:pt x="529167" y="111648"/>
                  <a:pt x="493984" y="76465"/>
                  <a:pt x="450584" y="76465"/>
                </a:cubicBezTo>
                <a:close/>
                <a:moveTo>
                  <a:pt x="136262" y="76465"/>
                </a:moveTo>
                <a:cubicBezTo>
                  <a:pt x="92862" y="76465"/>
                  <a:pt x="57679" y="111648"/>
                  <a:pt x="57679" y="155048"/>
                </a:cubicBezTo>
                <a:lnTo>
                  <a:pt x="57679" y="1514740"/>
                </a:lnTo>
                <a:lnTo>
                  <a:pt x="280823" y="1514740"/>
                </a:lnTo>
                <a:lnTo>
                  <a:pt x="280823" y="76465"/>
                </a:lnTo>
                <a:close/>
                <a:moveTo>
                  <a:pt x="97810" y="0"/>
                </a:moveTo>
                <a:lnTo>
                  <a:pt x="489036" y="0"/>
                </a:lnTo>
                <a:cubicBezTo>
                  <a:pt x="543055" y="0"/>
                  <a:pt x="586846" y="43791"/>
                  <a:pt x="586846" y="97810"/>
                </a:cubicBezTo>
                <a:lnTo>
                  <a:pt x="586846" y="1690953"/>
                </a:lnTo>
                <a:lnTo>
                  <a:pt x="586517" y="1690953"/>
                </a:lnTo>
                <a:lnTo>
                  <a:pt x="586514" y="1691828"/>
                </a:lnTo>
                <a:lnTo>
                  <a:pt x="586823" y="1691829"/>
                </a:lnTo>
                <a:lnTo>
                  <a:pt x="586812" y="1694880"/>
                </a:lnTo>
                <a:lnTo>
                  <a:pt x="299633" y="2207149"/>
                </a:lnTo>
                <a:lnTo>
                  <a:pt x="23" y="1690953"/>
                </a:lnTo>
                <a:lnTo>
                  <a:pt x="0" y="1690953"/>
                </a:lnTo>
                <a:lnTo>
                  <a:pt x="0" y="97810"/>
                </a:lnTo>
                <a:cubicBezTo>
                  <a:pt x="0" y="43791"/>
                  <a:pt x="43791" y="0"/>
                  <a:pt x="978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eaLnBrk="1" hangingPunct="1">
              <a:spcBef>
                <a:spcPts val="0"/>
              </a:spcBef>
              <a:spcAft>
                <a:spcPts val="0"/>
              </a:spcAft>
              <a:defRPr/>
            </a:pPr>
            <a:endParaRPr lang="zh-CN" altLang="en-US">
              <a:solidFill>
                <a:srgbClr val="FFFFFF"/>
              </a:solidFill>
            </a:endParaRPr>
          </a:p>
        </p:txBody>
      </p:sp>
      <p:sp>
        <p:nvSpPr>
          <p:cNvPr id="45" name="KSO_Shape"/>
          <p:cNvSpPr/>
          <p:nvPr>
            <p:custDataLst>
              <p:tags r:id="rId17"/>
            </p:custDataLst>
          </p:nvPr>
        </p:nvSpPr>
        <p:spPr bwMode="auto">
          <a:xfrm>
            <a:off x="2194931" y="3246551"/>
            <a:ext cx="276932" cy="387318"/>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ndParaRPr>
          </a:p>
        </p:txBody>
      </p:sp>
      <p:sp>
        <p:nvSpPr>
          <p:cNvPr id="46" name="KSO_Shape"/>
          <p:cNvSpPr/>
          <p:nvPr>
            <p:custDataLst>
              <p:tags r:id="rId18"/>
            </p:custDataLst>
          </p:nvPr>
        </p:nvSpPr>
        <p:spPr bwMode="auto">
          <a:xfrm>
            <a:off x="8758330" y="4816474"/>
            <a:ext cx="318589" cy="324539"/>
          </a:xfrm>
          <a:custGeom>
            <a:avLst/>
            <a:gdLst>
              <a:gd name="T0" fmla="*/ 2147483646 w 4946"/>
              <a:gd name="T1" fmla="*/ 0 h 5041"/>
              <a:gd name="T2" fmla="*/ 2147483646 w 4946"/>
              <a:gd name="T3" fmla="*/ 2147483646 h 5041"/>
              <a:gd name="T4" fmla="*/ 2147483646 w 4946"/>
              <a:gd name="T5" fmla="*/ 2147483646 h 5041"/>
              <a:gd name="T6" fmla="*/ 2147483646 w 4946"/>
              <a:gd name="T7" fmla="*/ 2147483646 h 5041"/>
              <a:gd name="T8" fmla="*/ 2147483646 w 4946"/>
              <a:gd name="T9" fmla="*/ 2147483646 h 5041"/>
              <a:gd name="T10" fmla="*/ 2147483646 w 4946"/>
              <a:gd name="T11" fmla="*/ 2147483646 h 5041"/>
              <a:gd name="T12" fmla="*/ 2147483646 w 4946"/>
              <a:gd name="T13" fmla="*/ 2147483646 h 5041"/>
              <a:gd name="T14" fmla="*/ 2147483646 w 4946"/>
              <a:gd name="T15" fmla="*/ 2147483646 h 5041"/>
              <a:gd name="T16" fmla="*/ 2147483646 w 4946"/>
              <a:gd name="T17" fmla="*/ 2147483646 h 5041"/>
              <a:gd name="T18" fmla="*/ 2147483646 w 4946"/>
              <a:gd name="T19" fmla="*/ 2147483646 h 5041"/>
              <a:gd name="T20" fmla="*/ 2147483646 w 4946"/>
              <a:gd name="T21" fmla="*/ 2147483646 h 5041"/>
              <a:gd name="T22" fmla="*/ 2147483646 w 4946"/>
              <a:gd name="T23" fmla="*/ 2147483646 h 5041"/>
              <a:gd name="T24" fmla="*/ 2147483646 w 4946"/>
              <a:gd name="T25" fmla="*/ 2147483646 h 5041"/>
              <a:gd name="T26" fmla="*/ 2147483646 w 4946"/>
              <a:gd name="T27" fmla="*/ 2147483646 h 5041"/>
              <a:gd name="T28" fmla="*/ 2147483646 w 4946"/>
              <a:gd name="T29" fmla="*/ 2147483646 h 5041"/>
              <a:gd name="T30" fmla="*/ 2147483646 w 4946"/>
              <a:gd name="T31" fmla="*/ 2147483646 h 5041"/>
              <a:gd name="T32" fmla="*/ 2147483646 w 4946"/>
              <a:gd name="T33" fmla="*/ 2147483646 h 5041"/>
              <a:gd name="T34" fmla="*/ 2147483646 w 4946"/>
              <a:gd name="T35" fmla="*/ 2147483646 h 5041"/>
              <a:gd name="T36" fmla="*/ 2147483646 w 4946"/>
              <a:gd name="T37" fmla="*/ 2147483646 h 5041"/>
              <a:gd name="T38" fmla="*/ 2147483646 w 4946"/>
              <a:gd name="T39" fmla="*/ 2147483646 h 5041"/>
              <a:gd name="T40" fmla="*/ 2147483646 w 4946"/>
              <a:gd name="T41" fmla="*/ 2147483646 h 5041"/>
              <a:gd name="T42" fmla="*/ 2147483646 w 4946"/>
              <a:gd name="T43" fmla="*/ 2147483646 h 5041"/>
              <a:gd name="T44" fmla="*/ 2147483646 w 4946"/>
              <a:gd name="T45" fmla="*/ 2147483646 h 5041"/>
              <a:gd name="T46" fmla="*/ 2147483646 w 4946"/>
              <a:gd name="T47" fmla="*/ 2147483646 h 5041"/>
              <a:gd name="T48" fmla="*/ 2147483646 w 4946"/>
              <a:gd name="T49" fmla="*/ 2147483646 h 5041"/>
              <a:gd name="T50" fmla="*/ 2147483646 w 4946"/>
              <a:gd name="T51" fmla="*/ 2147483646 h 5041"/>
              <a:gd name="T52" fmla="*/ 2147483646 w 4946"/>
              <a:gd name="T53" fmla="*/ 2147483646 h 5041"/>
              <a:gd name="T54" fmla="*/ 0 w 4946"/>
              <a:gd name="T55" fmla="*/ 2147483646 h 5041"/>
              <a:gd name="T56" fmla="*/ 2147483646 w 4946"/>
              <a:gd name="T57" fmla="*/ 2147483646 h 5041"/>
              <a:gd name="T58" fmla="*/ 2147483646 w 4946"/>
              <a:gd name="T59" fmla="*/ 2147483646 h 5041"/>
              <a:gd name="T60" fmla="*/ 2147483646 w 4946"/>
              <a:gd name="T61" fmla="*/ 2147483646 h 5041"/>
              <a:gd name="T62" fmla="*/ 2147483646 w 4946"/>
              <a:gd name="T63" fmla="*/ 2147483646 h 5041"/>
              <a:gd name="T64" fmla="*/ 2147483646 w 4946"/>
              <a:gd name="T65" fmla="*/ 2147483646 h 5041"/>
              <a:gd name="T66" fmla="*/ 2147483646 w 4946"/>
              <a:gd name="T67" fmla="*/ 2147483646 h 5041"/>
              <a:gd name="T68" fmla="*/ 2147483646 w 4946"/>
              <a:gd name="T69" fmla="*/ 2147483646 h 5041"/>
              <a:gd name="T70" fmla="*/ 2147483646 w 4946"/>
              <a:gd name="T71" fmla="*/ 2147483646 h 5041"/>
              <a:gd name="T72" fmla="*/ 2147483646 w 4946"/>
              <a:gd name="T73" fmla="*/ 2147483646 h 5041"/>
              <a:gd name="T74" fmla="*/ 2147483646 w 4946"/>
              <a:gd name="T75" fmla="*/ 2147483646 h 5041"/>
              <a:gd name="T76" fmla="*/ 2147483646 w 4946"/>
              <a:gd name="T77" fmla="*/ 2147483646 h 5041"/>
              <a:gd name="T78" fmla="*/ 2147483646 w 4946"/>
              <a:gd name="T79" fmla="*/ 2147483646 h 5041"/>
              <a:gd name="T80" fmla="*/ 2147483646 w 4946"/>
              <a:gd name="T81" fmla="*/ 2147483646 h 5041"/>
              <a:gd name="T82" fmla="*/ 2147483646 w 4946"/>
              <a:gd name="T83" fmla="*/ 2147483646 h 5041"/>
              <a:gd name="T84" fmla="*/ 2147483646 w 4946"/>
              <a:gd name="T85" fmla="*/ 2147483646 h 5041"/>
              <a:gd name="T86" fmla="*/ 2147483646 w 4946"/>
              <a:gd name="T87" fmla="*/ 2147483646 h 5041"/>
              <a:gd name="T88" fmla="*/ 2147483646 w 4946"/>
              <a:gd name="T89" fmla="*/ 2147483646 h 5041"/>
              <a:gd name="T90" fmla="*/ 2147483646 w 4946"/>
              <a:gd name="T91" fmla="*/ 2147483646 h 5041"/>
              <a:gd name="T92" fmla="*/ 2147483646 w 4946"/>
              <a:gd name="T93" fmla="*/ 2147483646 h 5041"/>
              <a:gd name="T94" fmla="*/ 2147483646 w 4946"/>
              <a:gd name="T95" fmla="*/ 2147483646 h 5041"/>
              <a:gd name="T96" fmla="*/ 2147483646 w 4946"/>
              <a:gd name="T97" fmla="*/ 2147483646 h 5041"/>
              <a:gd name="T98" fmla="*/ 2147483646 w 4946"/>
              <a:gd name="T99" fmla="*/ 2147483646 h 5041"/>
              <a:gd name="T100" fmla="*/ 2147483646 w 4946"/>
              <a:gd name="T101" fmla="*/ 2147483646 h 5041"/>
              <a:gd name="T102" fmla="*/ 2147483646 w 4946"/>
              <a:gd name="T103" fmla="*/ 2147483646 h 5041"/>
              <a:gd name="T104" fmla="*/ 2147483646 w 4946"/>
              <a:gd name="T105" fmla="*/ 2147483646 h 5041"/>
              <a:gd name="T106" fmla="*/ 2147483646 w 4946"/>
              <a:gd name="T107" fmla="*/ 2147483646 h 5041"/>
              <a:gd name="T108" fmla="*/ 2147483646 w 4946"/>
              <a:gd name="T109" fmla="*/ 2147483646 h 5041"/>
              <a:gd name="T110" fmla="*/ 2147483646 w 4946"/>
              <a:gd name="T111" fmla="*/ 2147483646 h 5041"/>
              <a:gd name="T112" fmla="*/ 2147483646 w 4946"/>
              <a:gd name="T113" fmla="*/ 2147483646 h 5041"/>
              <a:gd name="T114" fmla="*/ 2147483646 w 4946"/>
              <a:gd name="T115" fmla="*/ 2147483646 h 5041"/>
              <a:gd name="T116" fmla="*/ 2147483646 w 4946"/>
              <a:gd name="T117" fmla="*/ 2147483646 h 50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946" h="5041">
                <a:moveTo>
                  <a:pt x="4946" y="532"/>
                </a:moveTo>
                <a:lnTo>
                  <a:pt x="4534" y="270"/>
                </a:lnTo>
                <a:lnTo>
                  <a:pt x="4106" y="0"/>
                </a:lnTo>
                <a:lnTo>
                  <a:pt x="2142" y="3139"/>
                </a:lnTo>
                <a:lnTo>
                  <a:pt x="2117" y="3136"/>
                </a:lnTo>
                <a:lnTo>
                  <a:pt x="2091" y="3134"/>
                </a:lnTo>
                <a:lnTo>
                  <a:pt x="2066" y="3133"/>
                </a:lnTo>
                <a:lnTo>
                  <a:pt x="2039" y="3133"/>
                </a:lnTo>
                <a:lnTo>
                  <a:pt x="2014" y="3134"/>
                </a:lnTo>
                <a:lnTo>
                  <a:pt x="1989" y="3136"/>
                </a:lnTo>
                <a:lnTo>
                  <a:pt x="1963" y="3138"/>
                </a:lnTo>
                <a:lnTo>
                  <a:pt x="1938" y="3142"/>
                </a:lnTo>
                <a:lnTo>
                  <a:pt x="1912" y="3147"/>
                </a:lnTo>
                <a:lnTo>
                  <a:pt x="1888" y="3153"/>
                </a:lnTo>
                <a:lnTo>
                  <a:pt x="1862" y="3160"/>
                </a:lnTo>
                <a:lnTo>
                  <a:pt x="1838" y="3168"/>
                </a:lnTo>
                <a:lnTo>
                  <a:pt x="1813" y="3177"/>
                </a:lnTo>
                <a:lnTo>
                  <a:pt x="1789" y="3188"/>
                </a:lnTo>
                <a:lnTo>
                  <a:pt x="1765" y="3200"/>
                </a:lnTo>
                <a:lnTo>
                  <a:pt x="1742" y="3212"/>
                </a:lnTo>
                <a:lnTo>
                  <a:pt x="1719" y="3226"/>
                </a:lnTo>
                <a:lnTo>
                  <a:pt x="1695" y="3242"/>
                </a:lnTo>
                <a:lnTo>
                  <a:pt x="1673" y="3259"/>
                </a:lnTo>
                <a:lnTo>
                  <a:pt x="1651" y="3277"/>
                </a:lnTo>
                <a:lnTo>
                  <a:pt x="1629" y="3297"/>
                </a:lnTo>
                <a:lnTo>
                  <a:pt x="1609" y="3317"/>
                </a:lnTo>
                <a:lnTo>
                  <a:pt x="1587" y="3339"/>
                </a:lnTo>
                <a:lnTo>
                  <a:pt x="1568" y="3363"/>
                </a:lnTo>
                <a:lnTo>
                  <a:pt x="1547" y="3388"/>
                </a:lnTo>
                <a:lnTo>
                  <a:pt x="1529" y="3415"/>
                </a:lnTo>
                <a:lnTo>
                  <a:pt x="1510" y="3442"/>
                </a:lnTo>
                <a:lnTo>
                  <a:pt x="1492" y="3472"/>
                </a:lnTo>
                <a:lnTo>
                  <a:pt x="1475" y="3503"/>
                </a:lnTo>
                <a:lnTo>
                  <a:pt x="1459" y="3536"/>
                </a:lnTo>
                <a:lnTo>
                  <a:pt x="1442" y="3570"/>
                </a:lnTo>
                <a:lnTo>
                  <a:pt x="1427" y="3605"/>
                </a:lnTo>
                <a:lnTo>
                  <a:pt x="1411" y="3653"/>
                </a:lnTo>
                <a:lnTo>
                  <a:pt x="1393" y="3699"/>
                </a:lnTo>
                <a:lnTo>
                  <a:pt x="1373" y="3744"/>
                </a:lnTo>
                <a:lnTo>
                  <a:pt x="1354" y="3787"/>
                </a:lnTo>
                <a:lnTo>
                  <a:pt x="1332" y="3828"/>
                </a:lnTo>
                <a:lnTo>
                  <a:pt x="1311" y="3868"/>
                </a:lnTo>
                <a:lnTo>
                  <a:pt x="1289" y="3908"/>
                </a:lnTo>
                <a:lnTo>
                  <a:pt x="1265" y="3944"/>
                </a:lnTo>
                <a:lnTo>
                  <a:pt x="1241" y="3981"/>
                </a:lnTo>
                <a:lnTo>
                  <a:pt x="1216" y="4016"/>
                </a:lnTo>
                <a:lnTo>
                  <a:pt x="1191" y="4048"/>
                </a:lnTo>
                <a:lnTo>
                  <a:pt x="1165" y="4081"/>
                </a:lnTo>
                <a:lnTo>
                  <a:pt x="1139" y="4111"/>
                </a:lnTo>
                <a:lnTo>
                  <a:pt x="1111" y="4141"/>
                </a:lnTo>
                <a:lnTo>
                  <a:pt x="1084" y="4170"/>
                </a:lnTo>
                <a:lnTo>
                  <a:pt x="1056" y="4197"/>
                </a:lnTo>
                <a:lnTo>
                  <a:pt x="1028" y="4222"/>
                </a:lnTo>
                <a:lnTo>
                  <a:pt x="999" y="4248"/>
                </a:lnTo>
                <a:lnTo>
                  <a:pt x="970" y="4271"/>
                </a:lnTo>
                <a:lnTo>
                  <a:pt x="940" y="4295"/>
                </a:lnTo>
                <a:lnTo>
                  <a:pt x="911" y="4316"/>
                </a:lnTo>
                <a:lnTo>
                  <a:pt x="881" y="4337"/>
                </a:lnTo>
                <a:lnTo>
                  <a:pt x="852" y="4356"/>
                </a:lnTo>
                <a:lnTo>
                  <a:pt x="821" y="4375"/>
                </a:lnTo>
                <a:lnTo>
                  <a:pt x="792" y="4393"/>
                </a:lnTo>
                <a:lnTo>
                  <a:pt x="761" y="4410"/>
                </a:lnTo>
                <a:lnTo>
                  <a:pt x="731" y="4425"/>
                </a:lnTo>
                <a:lnTo>
                  <a:pt x="701" y="4440"/>
                </a:lnTo>
                <a:lnTo>
                  <a:pt x="671" y="4455"/>
                </a:lnTo>
                <a:lnTo>
                  <a:pt x="641" y="4468"/>
                </a:lnTo>
                <a:lnTo>
                  <a:pt x="611" y="4480"/>
                </a:lnTo>
                <a:lnTo>
                  <a:pt x="582" y="4492"/>
                </a:lnTo>
                <a:lnTo>
                  <a:pt x="524" y="4513"/>
                </a:lnTo>
                <a:lnTo>
                  <a:pt x="468" y="4531"/>
                </a:lnTo>
                <a:lnTo>
                  <a:pt x="413" y="4547"/>
                </a:lnTo>
                <a:lnTo>
                  <a:pt x="359" y="4561"/>
                </a:lnTo>
                <a:lnTo>
                  <a:pt x="309" y="4572"/>
                </a:lnTo>
                <a:lnTo>
                  <a:pt x="261" y="4581"/>
                </a:lnTo>
                <a:lnTo>
                  <a:pt x="215" y="4588"/>
                </a:lnTo>
                <a:lnTo>
                  <a:pt x="174" y="4594"/>
                </a:lnTo>
                <a:lnTo>
                  <a:pt x="135" y="4598"/>
                </a:lnTo>
                <a:lnTo>
                  <a:pt x="102" y="4601"/>
                </a:lnTo>
                <a:lnTo>
                  <a:pt x="72" y="4603"/>
                </a:lnTo>
                <a:lnTo>
                  <a:pt x="47" y="4604"/>
                </a:lnTo>
                <a:lnTo>
                  <a:pt x="12" y="4605"/>
                </a:lnTo>
                <a:lnTo>
                  <a:pt x="0" y="4605"/>
                </a:lnTo>
                <a:lnTo>
                  <a:pt x="17" y="4616"/>
                </a:lnTo>
                <a:lnTo>
                  <a:pt x="68" y="4645"/>
                </a:lnTo>
                <a:lnTo>
                  <a:pt x="105" y="4666"/>
                </a:lnTo>
                <a:lnTo>
                  <a:pt x="150" y="4689"/>
                </a:lnTo>
                <a:lnTo>
                  <a:pt x="201" y="4714"/>
                </a:lnTo>
                <a:lnTo>
                  <a:pt x="258" y="4743"/>
                </a:lnTo>
                <a:lnTo>
                  <a:pt x="321" y="4773"/>
                </a:lnTo>
                <a:lnTo>
                  <a:pt x="390" y="4802"/>
                </a:lnTo>
                <a:lnTo>
                  <a:pt x="466" y="4833"/>
                </a:lnTo>
                <a:lnTo>
                  <a:pt x="545" y="4863"/>
                </a:lnTo>
                <a:lnTo>
                  <a:pt x="587" y="4878"/>
                </a:lnTo>
                <a:lnTo>
                  <a:pt x="630" y="4893"/>
                </a:lnTo>
                <a:lnTo>
                  <a:pt x="673" y="4908"/>
                </a:lnTo>
                <a:lnTo>
                  <a:pt x="718" y="4921"/>
                </a:lnTo>
                <a:lnTo>
                  <a:pt x="764" y="4935"/>
                </a:lnTo>
                <a:lnTo>
                  <a:pt x="811" y="4949"/>
                </a:lnTo>
                <a:lnTo>
                  <a:pt x="858" y="4961"/>
                </a:lnTo>
                <a:lnTo>
                  <a:pt x="907" y="4973"/>
                </a:lnTo>
                <a:lnTo>
                  <a:pt x="956" y="4983"/>
                </a:lnTo>
                <a:lnTo>
                  <a:pt x="1006" y="4995"/>
                </a:lnTo>
                <a:lnTo>
                  <a:pt x="1057" y="5004"/>
                </a:lnTo>
                <a:lnTo>
                  <a:pt x="1108" y="5012"/>
                </a:lnTo>
                <a:lnTo>
                  <a:pt x="1160" y="5020"/>
                </a:lnTo>
                <a:lnTo>
                  <a:pt x="1213" y="5026"/>
                </a:lnTo>
                <a:lnTo>
                  <a:pt x="1266" y="5032"/>
                </a:lnTo>
                <a:lnTo>
                  <a:pt x="1320" y="5036"/>
                </a:lnTo>
                <a:lnTo>
                  <a:pt x="1374" y="5039"/>
                </a:lnTo>
                <a:lnTo>
                  <a:pt x="1429" y="5040"/>
                </a:lnTo>
                <a:lnTo>
                  <a:pt x="1484" y="5041"/>
                </a:lnTo>
                <a:lnTo>
                  <a:pt x="1539" y="5040"/>
                </a:lnTo>
                <a:lnTo>
                  <a:pt x="1594" y="5037"/>
                </a:lnTo>
                <a:lnTo>
                  <a:pt x="1650" y="5033"/>
                </a:lnTo>
                <a:lnTo>
                  <a:pt x="1706" y="5027"/>
                </a:lnTo>
                <a:lnTo>
                  <a:pt x="1762" y="5019"/>
                </a:lnTo>
                <a:lnTo>
                  <a:pt x="1818" y="5010"/>
                </a:lnTo>
                <a:lnTo>
                  <a:pt x="1874" y="4999"/>
                </a:lnTo>
                <a:lnTo>
                  <a:pt x="1930" y="4985"/>
                </a:lnTo>
                <a:lnTo>
                  <a:pt x="1986" y="4970"/>
                </a:lnTo>
                <a:lnTo>
                  <a:pt x="2043" y="4953"/>
                </a:lnTo>
                <a:lnTo>
                  <a:pt x="2099" y="4933"/>
                </a:lnTo>
                <a:lnTo>
                  <a:pt x="2155" y="4912"/>
                </a:lnTo>
                <a:lnTo>
                  <a:pt x="2210" y="4888"/>
                </a:lnTo>
                <a:lnTo>
                  <a:pt x="2265" y="4862"/>
                </a:lnTo>
                <a:lnTo>
                  <a:pt x="2320" y="4834"/>
                </a:lnTo>
                <a:lnTo>
                  <a:pt x="2375" y="4802"/>
                </a:lnTo>
                <a:lnTo>
                  <a:pt x="2429" y="4768"/>
                </a:lnTo>
                <a:lnTo>
                  <a:pt x="2455" y="4751"/>
                </a:lnTo>
                <a:lnTo>
                  <a:pt x="2482" y="4733"/>
                </a:lnTo>
                <a:lnTo>
                  <a:pt x="2508" y="4713"/>
                </a:lnTo>
                <a:lnTo>
                  <a:pt x="2535" y="4694"/>
                </a:lnTo>
                <a:lnTo>
                  <a:pt x="2561" y="4673"/>
                </a:lnTo>
                <a:lnTo>
                  <a:pt x="2588" y="4652"/>
                </a:lnTo>
                <a:lnTo>
                  <a:pt x="2614" y="4630"/>
                </a:lnTo>
                <a:lnTo>
                  <a:pt x="2639" y="4608"/>
                </a:lnTo>
                <a:lnTo>
                  <a:pt x="2661" y="4588"/>
                </a:lnTo>
                <a:lnTo>
                  <a:pt x="2681" y="4569"/>
                </a:lnTo>
                <a:lnTo>
                  <a:pt x="2701" y="4547"/>
                </a:lnTo>
                <a:lnTo>
                  <a:pt x="2719" y="4527"/>
                </a:lnTo>
                <a:lnTo>
                  <a:pt x="2737" y="4506"/>
                </a:lnTo>
                <a:lnTo>
                  <a:pt x="2755" y="4483"/>
                </a:lnTo>
                <a:lnTo>
                  <a:pt x="2771" y="4461"/>
                </a:lnTo>
                <a:lnTo>
                  <a:pt x="2786" y="4438"/>
                </a:lnTo>
                <a:lnTo>
                  <a:pt x="2800" y="4415"/>
                </a:lnTo>
                <a:lnTo>
                  <a:pt x="2815" y="4392"/>
                </a:lnTo>
                <a:lnTo>
                  <a:pt x="2827" y="4367"/>
                </a:lnTo>
                <a:lnTo>
                  <a:pt x="2839" y="4344"/>
                </a:lnTo>
                <a:lnTo>
                  <a:pt x="2850" y="4319"/>
                </a:lnTo>
                <a:lnTo>
                  <a:pt x="2861" y="4294"/>
                </a:lnTo>
                <a:lnTo>
                  <a:pt x="2871" y="4268"/>
                </a:lnTo>
                <a:lnTo>
                  <a:pt x="2880" y="4243"/>
                </a:lnTo>
                <a:lnTo>
                  <a:pt x="2887" y="4217"/>
                </a:lnTo>
                <a:lnTo>
                  <a:pt x="2894" y="4192"/>
                </a:lnTo>
                <a:lnTo>
                  <a:pt x="2900" y="4166"/>
                </a:lnTo>
                <a:lnTo>
                  <a:pt x="2906" y="4140"/>
                </a:lnTo>
                <a:lnTo>
                  <a:pt x="2910" y="4113"/>
                </a:lnTo>
                <a:lnTo>
                  <a:pt x="2915" y="4087"/>
                </a:lnTo>
                <a:lnTo>
                  <a:pt x="2918" y="4061"/>
                </a:lnTo>
                <a:lnTo>
                  <a:pt x="2919" y="4034"/>
                </a:lnTo>
                <a:lnTo>
                  <a:pt x="2921" y="4008"/>
                </a:lnTo>
                <a:lnTo>
                  <a:pt x="2921" y="3981"/>
                </a:lnTo>
                <a:lnTo>
                  <a:pt x="2920" y="3955"/>
                </a:lnTo>
                <a:lnTo>
                  <a:pt x="2919" y="3928"/>
                </a:lnTo>
                <a:lnTo>
                  <a:pt x="2917" y="3901"/>
                </a:lnTo>
                <a:lnTo>
                  <a:pt x="2912" y="3874"/>
                </a:lnTo>
                <a:lnTo>
                  <a:pt x="2909" y="3849"/>
                </a:lnTo>
                <a:lnTo>
                  <a:pt x="2904" y="3822"/>
                </a:lnTo>
                <a:lnTo>
                  <a:pt x="4946" y="532"/>
                </a:lnTo>
                <a:close/>
                <a:moveTo>
                  <a:pt x="2479" y="3126"/>
                </a:moveTo>
                <a:lnTo>
                  <a:pt x="2732" y="2726"/>
                </a:lnTo>
                <a:lnTo>
                  <a:pt x="3096" y="2957"/>
                </a:lnTo>
                <a:lnTo>
                  <a:pt x="2842" y="3358"/>
                </a:lnTo>
                <a:lnTo>
                  <a:pt x="2479" y="3126"/>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52" name="文本框 51"/>
          <p:cNvSpPr txBox="1"/>
          <p:nvPr>
            <p:custDataLst>
              <p:tags r:id="rId19"/>
            </p:custDataLst>
          </p:nvPr>
        </p:nvSpPr>
        <p:spPr>
          <a:xfrm>
            <a:off x="9682246" y="2881887"/>
            <a:ext cx="2127600" cy="377160"/>
          </a:xfrm>
          <a:prstGeom prst="rect">
            <a:avLst/>
          </a:prstGeom>
          <a:noFill/>
        </p:spPr>
        <p:txBody>
          <a:bodyPr wrap="square" rtlCol="0">
            <a:normAutofit lnSpcReduction="10000"/>
          </a:bodyPr>
          <a:lstStyle/>
          <a:p>
            <a:r>
              <a:rPr lang="en-US" altLang="zh-CN" sz="2000" dirty="0">
                <a:solidFill>
                  <a:schemeClr val="accent1"/>
                </a:solidFill>
                <a:latin typeface="+mj-lt"/>
                <a:ea typeface="+mj-ea"/>
                <a:cs typeface="+mj-cs"/>
              </a:rPr>
              <a:t>DB</a:t>
            </a:r>
            <a:r>
              <a:rPr lang="zh-CN" altLang="en-US" sz="2000" dirty="0">
                <a:solidFill>
                  <a:schemeClr val="accent1"/>
                </a:solidFill>
                <a:latin typeface="+mj-lt"/>
                <a:ea typeface="+mj-ea"/>
                <a:cs typeface="+mj-cs"/>
              </a:rPr>
              <a:t>层</a:t>
            </a:r>
          </a:p>
        </p:txBody>
      </p:sp>
      <p:sp>
        <p:nvSpPr>
          <p:cNvPr id="53" name="文本框 52"/>
          <p:cNvSpPr txBox="1"/>
          <p:nvPr>
            <p:custDataLst>
              <p:tags r:id="rId20"/>
            </p:custDataLst>
          </p:nvPr>
        </p:nvSpPr>
        <p:spPr>
          <a:xfrm>
            <a:off x="9273871" y="3413050"/>
            <a:ext cx="2400840" cy="1078925"/>
          </a:xfrm>
          <a:prstGeom prst="rect">
            <a:avLst/>
          </a:prstGeom>
          <a:noFill/>
        </p:spPr>
        <p:txBody>
          <a:bodyPr wrap="square" rtlCol="0">
            <a:normAutofit/>
          </a:bodyPr>
          <a:lstStyle/>
          <a:p>
            <a:r>
              <a:rPr lang="zh-CN" altLang="en-US" dirty="0"/>
              <a:t>数据库层，大部分数据存储在</a:t>
            </a:r>
            <a:r>
              <a:rPr lang="en-US" altLang="zh-CN" dirty="0"/>
              <a:t>MongoDB</a:t>
            </a:r>
            <a:r>
              <a:rPr lang="zh-CN" altLang="en-US" dirty="0"/>
              <a:t>数据库中。</a:t>
            </a:r>
          </a:p>
        </p:txBody>
      </p:sp>
      <p:sp>
        <p:nvSpPr>
          <p:cNvPr id="34" name="文本框 33"/>
          <p:cNvSpPr txBox="1"/>
          <p:nvPr>
            <p:custDataLst>
              <p:tags r:id="rId21"/>
            </p:custDataLst>
          </p:nvPr>
        </p:nvSpPr>
        <p:spPr>
          <a:xfrm>
            <a:off x="9596407" y="730714"/>
            <a:ext cx="2400840" cy="680998"/>
          </a:xfrm>
          <a:prstGeom prst="rect">
            <a:avLst/>
          </a:prstGeom>
          <a:noFill/>
        </p:spPr>
        <p:txBody>
          <a:bodyPr wrap="square" rtlCol="0">
            <a:normAutofit lnSpcReduction="10000"/>
          </a:bodyPr>
          <a:lstStyle/>
          <a:p>
            <a:r>
              <a:rPr lang="en-US" altLang="zh-CN" sz="2000" dirty="0">
                <a:solidFill>
                  <a:schemeClr val="accent3"/>
                </a:solidFill>
                <a:latin typeface="+mj-lt"/>
                <a:ea typeface="+mj-ea"/>
                <a:cs typeface="+mj-cs"/>
              </a:rPr>
              <a:t>Dao (Data Access Object):</a:t>
            </a:r>
            <a:endParaRPr lang="zh-CN" altLang="en-US" sz="2000" dirty="0">
              <a:solidFill>
                <a:schemeClr val="accent3"/>
              </a:solidFill>
              <a:latin typeface="+mj-lt"/>
              <a:ea typeface="+mj-ea"/>
              <a:cs typeface="+mj-cs"/>
            </a:endParaRPr>
          </a:p>
        </p:txBody>
      </p:sp>
      <p:sp>
        <p:nvSpPr>
          <p:cNvPr id="47" name="文本框 46"/>
          <p:cNvSpPr txBox="1"/>
          <p:nvPr>
            <p:custDataLst>
              <p:tags r:id="rId22"/>
            </p:custDataLst>
          </p:nvPr>
        </p:nvSpPr>
        <p:spPr>
          <a:xfrm>
            <a:off x="9603316" y="1432870"/>
            <a:ext cx="2343150" cy="1366385"/>
          </a:xfrm>
          <a:prstGeom prst="rect">
            <a:avLst/>
          </a:prstGeom>
          <a:noFill/>
        </p:spPr>
        <p:txBody>
          <a:bodyPr wrap="square" rtlCol="0">
            <a:normAutofit/>
          </a:bodyPr>
          <a:lstStyle/>
          <a:p>
            <a:r>
              <a:rPr lang="zh-CN" altLang="en-US" dirty="0"/>
              <a:t>数据存储对象层</a:t>
            </a:r>
            <a:r>
              <a:rPr lang="en-US" altLang="zh-CN" dirty="0"/>
              <a:t>,</a:t>
            </a:r>
            <a:r>
              <a:rPr lang="zh-CN" altLang="en-US" dirty="0"/>
              <a:t>主要做数据持久层的工作，负责与数据库进行联络</a:t>
            </a:r>
          </a:p>
        </p:txBody>
      </p:sp>
      <p:sp>
        <p:nvSpPr>
          <p:cNvPr id="50" name="文本框 49"/>
          <p:cNvSpPr txBox="1"/>
          <p:nvPr>
            <p:custDataLst>
              <p:tags r:id="rId23"/>
            </p:custDataLst>
          </p:nvPr>
        </p:nvSpPr>
        <p:spPr>
          <a:xfrm>
            <a:off x="9273871" y="4798807"/>
            <a:ext cx="2127600" cy="377160"/>
          </a:xfrm>
          <a:prstGeom prst="rect">
            <a:avLst/>
          </a:prstGeom>
          <a:noFill/>
        </p:spPr>
        <p:txBody>
          <a:bodyPr wrap="square" rtlCol="0">
            <a:normAutofit lnSpcReduction="10000"/>
          </a:bodyPr>
          <a:lstStyle/>
          <a:p>
            <a:r>
              <a:rPr lang="en-US" altLang="zh-CN" sz="2000" dirty="0" err="1">
                <a:solidFill>
                  <a:schemeClr val="accent6"/>
                </a:solidFill>
                <a:latin typeface="+mj-lt"/>
                <a:ea typeface="+mj-ea"/>
                <a:cs typeface="+mj-cs"/>
              </a:rPr>
              <a:t>Aliyun</a:t>
            </a:r>
            <a:r>
              <a:rPr lang="en-US" altLang="zh-CN" sz="2000" dirty="0">
                <a:solidFill>
                  <a:schemeClr val="accent6"/>
                </a:solidFill>
                <a:latin typeface="+mj-lt"/>
                <a:ea typeface="+mj-ea"/>
                <a:cs typeface="+mj-cs"/>
              </a:rPr>
              <a:t> OSS</a:t>
            </a:r>
            <a:r>
              <a:rPr lang="zh-CN" altLang="en-US" sz="2000" dirty="0">
                <a:solidFill>
                  <a:schemeClr val="accent6"/>
                </a:solidFill>
                <a:latin typeface="+mj-lt"/>
                <a:ea typeface="+mj-ea"/>
                <a:cs typeface="+mj-cs"/>
              </a:rPr>
              <a:t>层</a:t>
            </a:r>
          </a:p>
        </p:txBody>
      </p:sp>
      <p:sp>
        <p:nvSpPr>
          <p:cNvPr id="51" name="文本框 50"/>
          <p:cNvSpPr txBox="1"/>
          <p:nvPr>
            <p:custDataLst>
              <p:tags r:id="rId24"/>
            </p:custDataLst>
          </p:nvPr>
        </p:nvSpPr>
        <p:spPr>
          <a:xfrm>
            <a:off x="9160048" y="5175967"/>
            <a:ext cx="2510107" cy="1449017"/>
          </a:xfrm>
          <a:prstGeom prst="rect">
            <a:avLst/>
          </a:prstGeom>
          <a:noFill/>
        </p:spPr>
        <p:txBody>
          <a:bodyPr wrap="square" rtlCol="0">
            <a:normAutofit/>
          </a:bodyPr>
          <a:lstStyle/>
          <a:p>
            <a:r>
              <a:rPr lang="zh-CN" altLang="en-US" dirty="0"/>
              <a:t>使用阿里云对象存储服务，部分数据（如图像等非文本数据或音频数据等）存储在此层。</a:t>
            </a:r>
          </a:p>
        </p:txBody>
      </p:sp>
      <p:sp>
        <p:nvSpPr>
          <p:cNvPr id="56" name="文本框 55"/>
          <p:cNvSpPr txBox="1"/>
          <p:nvPr>
            <p:custDataLst>
              <p:tags r:id="rId25"/>
            </p:custDataLst>
          </p:nvPr>
        </p:nvSpPr>
        <p:spPr>
          <a:xfrm>
            <a:off x="1523461" y="5287684"/>
            <a:ext cx="2127600" cy="377160"/>
          </a:xfrm>
          <a:prstGeom prst="rect">
            <a:avLst/>
          </a:prstGeom>
          <a:noFill/>
        </p:spPr>
        <p:txBody>
          <a:bodyPr wrap="square" rtlCol="0">
            <a:normAutofit lnSpcReduction="10000"/>
          </a:bodyPr>
          <a:lstStyle/>
          <a:p>
            <a:pPr algn="r"/>
            <a:r>
              <a:rPr lang="en-US" altLang="zh-CN" sz="2000" dirty="0">
                <a:solidFill>
                  <a:schemeClr val="accent5"/>
                </a:solidFill>
                <a:latin typeface="+mj-lt"/>
                <a:ea typeface="+mj-ea"/>
                <a:cs typeface="+mj-cs"/>
              </a:rPr>
              <a:t>Service</a:t>
            </a:r>
            <a:r>
              <a:rPr lang="zh-CN" altLang="en-US" sz="2000" dirty="0">
                <a:solidFill>
                  <a:schemeClr val="accent5"/>
                </a:solidFill>
                <a:latin typeface="+mj-lt"/>
                <a:ea typeface="+mj-ea"/>
                <a:cs typeface="+mj-cs"/>
              </a:rPr>
              <a:t>层</a:t>
            </a:r>
          </a:p>
        </p:txBody>
      </p:sp>
      <p:sp>
        <p:nvSpPr>
          <p:cNvPr id="63" name="文本框 62"/>
          <p:cNvSpPr txBox="1"/>
          <p:nvPr>
            <p:custDataLst>
              <p:tags r:id="rId26"/>
            </p:custDataLst>
          </p:nvPr>
        </p:nvSpPr>
        <p:spPr>
          <a:xfrm>
            <a:off x="498653" y="5663886"/>
            <a:ext cx="3392556" cy="702782"/>
          </a:xfrm>
          <a:prstGeom prst="rect">
            <a:avLst/>
          </a:prstGeom>
          <a:noFill/>
        </p:spPr>
        <p:txBody>
          <a:bodyPr wrap="square" rtlCol="0">
            <a:normAutofit/>
          </a:bodyPr>
          <a:lstStyle/>
          <a:p>
            <a:pPr algn="r"/>
            <a:r>
              <a:rPr lang="zh-CN" altLang="en-US" dirty="0"/>
              <a:t>主要负责业务模块的应用逻辑与应用设计</a:t>
            </a:r>
          </a:p>
        </p:txBody>
      </p:sp>
      <p:sp>
        <p:nvSpPr>
          <p:cNvPr id="65" name="文本框 64"/>
          <p:cNvSpPr txBox="1"/>
          <p:nvPr>
            <p:custDataLst>
              <p:tags r:id="rId27"/>
            </p:custDataLst>
          </p:nvPr>
        </p:nvSpPr>
        <p:spPr>
          <a:xfrm>
            <a:off x="75669" y="3684103"/>
            <a:ext cx="2127600" cy="377160"/>
          </a:xfrm>
          <a:prstGeom prst="rect">
            <a:avLst/>
          </a:prstGeom>
          <a:noFill/>
        </p:spPr>
        <p:txBody>
          <a:bodyPr wrap="square" rtlCol="0">
            <a:normAutofit lnSpcReduction="10000"/>
          </a:bodyPr>
          <a:lstStyle/>
          <a:p>
            <a:pPr algn="r"/>
            <a:r>
              <a:rPr lang="en-US" altLang="zh-CN" sz="2000" dirty="0">
                <a:solidFill>
                  <a:schemeClr val="accent5"/>
                </a:solidFill>
                <a:latin typeface="+mj-lt"/>
                <a:ea typeface="+mj-ea"/>
                <a:cs typeface="+mj-cs"/>
              </a:rPr>
              <a:t>JWT Token</a:t>
            </a:r>
            <a:r>
              <a:rPr lang="zh-CN" altLang="en-US" sz="2000" dirty="0">
                <a:solidFill>
                  <a:schemeClr val="accent5"/>
                </a:solidFill>
                <a:latin typeface="+mj-lt"/>
                <a:ea typeface="+mj-ea"/>
                <a:cs typeface="+mj-cs"/>
              </a:rPr>
              <a:t>层</a:t>
            </a:r>
          </a:p>
        </p:txBody>
      </p:sp>
      <p:sp>
        <p:nvSpPr>
          <p:cNvPr id="66" name="文本框 65"/>
          <p:cNvSpPr txBox="1"/>
          <p:nvPr>
            <p:custDataLst>
              <p:tags r:id="rId28"/>
            </p:custDataLst>
          </p:nvPr>
        </p:nvSpPr>
        <p:spPr>
          <a:xfrm>
            <a:off x="93375" y="4061262"/>
            <a:ext cx="2109894" cy="702782"/>
          </a:xfrm>
          <a:prstGeom prst="rect">
            <a:avLst/>
          </a:prstGeom>
          <a:noFill/>
        </p:spPr>
        <p:txBody>
          <a:bodyPr wrap="square" rtlCol="0">
            <a:normAutofit/>
          </a:bodyPr>
          <a:lstStyle/>
          <a:p>
            <a:pPr algn="r"/>
            <a:r>
              <a:rPr lang="zh-CN" altLang="en-US" dirty="0"/>
              <a:t>用于用户的认证与授权</a:t>
            </a:r>
          </a:p>
        </p:txBody>
      </p:sp>
      <p:sp>
        <p:nvSpPr>
          <p:cNvPr id="67" name="文本框 66"/>
          <p:cNvSpPr txBox="1"/>
          <p:nvPr>
            <p:custDataLst>
              <p:tags r:id="rId29"/>
            </p:custDataLst>
          </p:nvPr>
        </p:nvSpPr>
        <p:spPr>
          <a:xfrm>
            <a:off x="989898" y="1294720"/>
            <a:ext cx="2127600" cy="377160"/>
          </a:xfrm>
          <a:prstGeom prst="rect">
            <a:avLst/>
          </a:prstGeom>
          <a:noFill/>
        </p:spPr>
        <p:txBody>
          <a:bodyPr wrap="square" rtlCol="0">
            <a:normAutofit lnSpcReduction="10000"/>
          </a:bodyPr>
          <a:lstStyle/>
          <a:p>
            <a:pPr algn="r"/>
            <a:r>
              <a:rPr lang="en-US" altLang="zh-CN" sz="2000" dirty="0">
                <a:solidFill>
                  <a:schemeClr val="accent2"/>
                </a:solidFill>
                <a:latin typeface="+mj-lt"/>
                <a:ea typeface="+mj-ea"/>
                <a:cs typeface="+mj-cs"/>
              </a:rPr>
              <a:t>Controller</a:t>
            </a:r>
            <a:r>
              <a:rPr lang="zh-CN" altLang="en-US" sz="2000" dirty="0">
                <a:solidFill>
                  <a:schemeClr val="accent2"/>
                </a:solidFill>
                <a:latin typeface="+mj-lt"/>
                <a:ea typeface="+mj-ea"/>
                <a:cs typeface="+mj-cs"/>
              </a:rPr>
              <a:t>层</a:t>
            </a:r>
          </a:p>
        </p:txBody>
      </p:sp>
      <p:sp>
        <p:nvSpPr>
          <p:cNvPr id="68" name="文本框 67"/>
          <p:cNvSpPr txBox="1"/>
          <p:nvPr>
            <p:custDataLst>
              <p:tags r:id="rId30"/>
            </p:custDataLst>
          </p:nvPr>
        </p:nvSpPr>
        <p:spPr>
          <a:xfrm>
            <a:off x="1045424" y="1786739"/>
            <a:ext cx="2109894" cy="702782"/>
          </a:xfrm>
          <a:prstGeom prst="rect">
            <a:avLst/>
          </a:prstGeom>
          <a:noFill/>
        </p:spPr>
        <p:txBody>
          <a:bodyPr wrap="square" rtlCol="0">
            <a:normAutofit/>
          </a:bodyPr>
          <a:lstStyle/>
          <a:p>
            <a:pPr algn="r"/>
            <a:r>
              <a:rPr lang="zh-CN" altLang="en-US" sz="1800" dirty="0"/>
              <a:t>负责具体业务模块流程的控制</a:t>
            </a:r>
            <a:endParaRPr lang="zh-CN" altLang="en-US" dirty="0"/>
          </a:p>
        </p:txBody>
      </p:sp>
      <p:sp>
        <p:nvSpPr>
          <p:cNvPr id="3" name="文本框 2"/>
          <p:cNvSpPr txBox="1"/>
          <p:nvPr>
            <p:custDataLst>
              <p:tags r:id="rId31"/>
            </p:custDataLst>
          </p:nvPr>
        </p:nvSpPr>
        <p:spPr>
          <a:xfrm>
            <a:off x="626715" y="234910"/>
            <a:ext cx="10515599" cy="723445"/>
          </a:xfrm>
          <a:prstGeom prst="rect">
            <a:avLst/>
          </a:prstGeom>
        </p:spPr>
        <p:txBody>
          <a:bodyPr vert="horz" lIns="91440" tIns="45720" rIns="91440" bIns="45720" rtlCol="0" anchor="ctr">
            <a:normAutofit/>
          </a:bodyPr>
          <a:lstStyle>
            <a:lvl1pPr>
              <a:lnSpc>
                <a:spcPct val="90000"/>
              </a:lnSpc>
              <a:spcBef>
                <a:spcPct val="0"/>
              </a:spcBef>
              <a:buNone/>
              <a:defRPr sz="3200">
                <a:solidFill>
                  <a:schemeClr val="accent1"/>
                </a:solidFill>
                <a:latin typeface="+mj-lt"/>
                <a:ea typeface="+mj-ea"/>
                <a:cs typeface="+mj-cs"/>
              </a:defRPr>
            </a:lvl1pPr>
          </a:lstStyle>
          <a:p>
            <a:r>
              <a:rPr lang="en-US" altLang="zh-CN" sz="3200" b="1" dirty="0">
                <a:solidFill>
                  <a:schemeClr val="accent1"/>
                </a:solidFill>
                <a:latin typeface="+mj-lt"/>
                <a:ea typeface="+mj-ea"/>
                <a:cs typeface="+mj-cs"/>
              </a:rPr>
              <a:t>Server</a:t>
            </a:r>
            <a:r>
              <a:rPr lang="zh-CN" altLang="en-US" sz="3200" b="1" dirty="0">
                <a:solidFill>
                  <a:schemeClr val="accent1"/>
                </a:solidFill>
                <a:latin typeface="+mj-lt"/>
                <a:ea typeface="+mj-ea"/>
                <a:cs typeface="+mj-cs"/>
              </a:rPr>
              <a:t>端（</a:t>
            </a:r>
            <a:r>
              <a:rPr lang="zh-CN" altLang="en-US" b="1" dirty="0"/>
              <a:t>分层讲解）</a:t>
            </a:r>
            <a:endParaRPr lang="zh-CN" altLang="en-US" dirty="0"/>
          </a:p>
        </p:txBody>
      </p:sp>
      <p:sp>
        <p:nvSpPr>
          <p:cNvPr id="2" name="KSO_Shape">
            <a:extLst>
              <a:ext uri="{FF2B5EF4-FFF2-40B4-BE49-F238E27FC236}">
                <a16:creationId xmlns:a16="http://schemas.microsoft.com/office/drawing/2014/main" id="{FF21BDA6-BE59-41B1-9ACF-24409DA669CD}"/>
              </a:ext>
            </a:extLst>
          </p:cNvPr>
          <p:cNvSpPr/>
          <p:nvPr>
            <p:custDataLst>
              <p:tags r:id="rId32"/>
            </p:custDataLst>
          </p:nvPr>
        </p:nvSpPr>
        <p:spPr bwMode="auto">
          <a:xfrm>
            <a:off x="8902758" y="857714"/>
            <a:ext cx="342887" cy="258224"/>
          </a:xfrm>
          <a:custGeom>
            <a:avLst/>
            <a:gdLst>
              <a:gd name="T0" fmla="*/ 1800397 w 3421"/>
              <a:gd name="T1" fmla="*/ 1243052 h 2574"/>
              <a:gd name="T2" fmla="*/ 1775662 w 3421"/>
              <a:gd name="T3" fmla="*/ 1330976 h 2574"/>
              <a:gd name="T4" fmla="*/ 1694089 w 3421"/>
              <a:gd name="T5" fmla="*/ 1355195 h 2574"/>
              <a:gd name="T6" fmla="*/ 105782 w 3421"/>
              <a:gd name="T7" fmla="*/ 1355195 h 2574"/>
              <a:gd name="T8" fmla="*/ 33682 w 3421"/>
              <a:gd name="T9" fmla="*/ 1330976 h 2574"/>
              <a:gd name="T10" fmla="*/ 0 w 3421"/>
              <a:gd name="T11" fmla="*/ 1243052 h 2574"/>
              <a:gd name="T12" fmla="*/ 0 w 3421"/>
              <a:gd name="T13" fmla="*/ 102666 h 2574"/>
              <a:gd name="T14" fmla="*/ 33156 w 3421"/>
              <a:gd name="T15" fmla="*/ 30010 h 2574"/>
              <a:gd name="T16" fmla="*/ 105782 w 3421"/>
              <a:gd name="T17" fmla="*/ 0 h 2574"/>
              <a:gd name="T18" fmla="*/ 1694089 w 3421"/>
              <a:gd name="T19" fmla="*/ 0 h 2574"/>
              <a:gd name="T20" fmla="*/ 1773557 w 3421"/>
              <a:gd name="T21" fmla="*/ 28431 h 2574"/>
              <a:gd name="T22" fmla="*/ 1800397 w 3421"/>
              <a:gd name="T23" fmla="*/ 102666 h 2574"/>
              <a:gd name="T24" fmla="*/ 1800397 w 3421"/>
              <a:gd name="T25" fmla="*/ 1243052 h 2574"/>
              <a:gd name="T26" fmla="*/ 576274 w 3421"/>
              <a:gd name="T27" fmla="*/ 677071 h 2574"/>
              <a:gd name="T28" fmla="*/ 105256 w 3421"/>
              <a:gd name="T29" fmla="*/ 211651 h 2574"/>
              <a:gd name="T30" fmla="*/ 105256 w 3421"/>
              <a:gd name="T31" fmla="*/ 1155654 h 2574"/>
              <a:gd name="T32" fmla="*/ 576274 w 3421"/>
              <a:gd name="T33" fmla="*/ 677071 h 2574"/>
              <a:gd name="T34" fmla="*/ 1619884 w 3421"/>
              <a:gd name="T35" fmla="*/ 100560 h 2574"/>
              <a:gd name="T36" fmla="*/ 180513 w 3421"/>
              <a:gd name="T37" fmla="*/ 100560 h 2574"/>
              <a:gd name="T38" fmla="*/ 783628 w 3421"/>
              <a:gd name="T39" fmla="*/ 702869 h 2574"/>
              <a:gd name="T40" fmla="*/ 899935 w 3421"/>
              <a:gd name="T41" fmla="*/ 781843 h 2574"/>
              <a:gd name="T42" fmla="*/ 1016769 w 3421"/>
              <a:gd name="T43" fmla="*/ 702869 h 2574"/>
              <a:gd name="T44" fmla="*/ 1619884 w 3421"/>
              <a:gd name="T45" fmla="*/ 100560 h 2574"/>
              <a:gd name="T46" fmla="*/ 1615673 w 3421"/>
              <a:gd name="T47" fmla="*/ 1241999 h 2574"/>
              <a:gd name="T48" fmla="*/ 1143076 w 3421"/>
              <a:gd name="T49" fmla="*/ 769207 h 2574"/>
              <a:gd name="T50" fmla="*/ 1065713 w 3421"/>
              <a:gd name="T51" fmla="*/ 845549 h 2574"/>
              <a:gd name="T52" fmla="*/ 900462 w 3421"/>
              <a:gd name="T53" fmla="*/ 912940 h 2574"/>
              <a:gd name="T54" fmla="*/ 734684 w 3421"/>
              <a:gd name="T55" fmla="*/ 845549 h 2574"/>
              <a:gd name="T56" fmla="*/ 657321 w 3421"/>
              <a:gd name="T57" fmla="*/ 769207 h 2574"/>
              <a:gd name="T58" fmla="*/ 184724 w 3421"/>
              <a:gd name="T59" fmla="*/ 1241999 h 2574"/>
              <a:gd name="T60" fmla="*/ 1615673 w 3421"/>
              <a:gd name="T61" fmla="*/ 1241999 h 2574"/>
              <a:gd name="T62" fmla="*/ 1695141 w 3421"/>
              <a:gd name="T63" fmla="*/ 1155654 h 2574"/>
              <a:gd name="T64" fmla="*/ 1695141 w 3421"/>
              <a:gd name="T65" fmla="*/ 211651 h 2574"/>
              <a:gd name="T66" fmla="*/ 1224123 w 3421"/>
              <a:gd name="T67" fmla="*/ 677071 h 2574"/>
              <a:gd name="T68" fmla="*/ 1695141 w 3421"/>
              <a:gd name="T69" fmla="*/ 1155654 h 25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21" h="2574">
                <a:moveTo>
                  <a:pt x="3421" y="2361"/>
                </a:moveTo>
                <a:cubicBezTo>
                  <a:pt x="3421" y="2441"/>
                  <a:pt x="3405" y="2497"/>
                  <a:pt x="3374" y="2528"/>
                </a:cubicBezTo>
                <a:cubicBezTo>
                  <a:pt x="3343" y="2559"/>
                  <a:pt x="3291" y="2574"/>
                  <a:pt x="3219" y="2574"/>
                </a:cubicBezTo>
                <a:cubicBezTo>
                  <a:pt x="201" y="2574"/>
                  <a:pt x="201" y="2574"/>
                  <a:pt x="201" y="2574"/>
                </a:cubicBezTo>
                <a:cubicBezTo>
                  <a:pt x="146" y="2574"/>
                  <a:pt x="100" y="2559"/>
                  <a:pt x="64" y="2528"/>
                </a:cubicBezTo>
                <a:cubicBezTo>
                  <a:pt x="21" y="2490"/>
                  <a:pt x="0" y="2434"/>
                  <a:pt x="0" y="2361"/>
                </a:cubicBezTo>
                <a:cubicBezTo>
                  <a:pt x="0" y="195"/>
                  <a:pt x="0" y="195"/>
                  <a:pt x="0" y="195"/>
                </a:cubicBezTo>
                <a:cubicBezTo>
                  <a:pt x="0" y="142"/>
                  <a:pt x="21" y="96"/>
                  <a:pt x="63" y="57"/>
                </a:cubicBezTo>
                <a:cubicBezTo>
                  <a:pt x="105" y="19"/>
                  <a:pt x="151" y="0"/>
                  <a:pt x="201" y="0"/>
                </a:cubicBezTo>
                <a:cubicBezTo>
                  <a:pt x="3219" y="0"/>
                  <a:pt x="3219" y="0"/>
                  <a:pt x="3219" y="0"/>
                </a:cubicBezTo>
                <a:cubicBezTo>
                  <a:pt x="3286" y="0"/>
                  <a:pt x="3337" y="18"/>
                  <a:pt x="3370" y="54"/>
                </a:cubicBezTo>
                <a:cubicBezTo>
                  <a:pt x="3404" y="90"/>
                  <a:pt x="3421" y="137"/>
                  <a:pt x="3421" y="195"/>
                </a:cubicBezTo>
                <a:cubicBezTo>
                  <a:pt x="3421" y="2361"/>
                  <a:pt x="3421" y="2361"/>
                  <a:pt x="3421" y="2361"/>
                </a:cubicBezTo>
                <a:close/>
                <a:moveTo>
                  <a:pt x="1095" y="1286"/>
                </a:moveTo>
                <a:cubicBezTo>
                  <a:pt x="200" y="402"/>
                  <a:pt x="200" y="402"/>
                  <a:pt x="200" y="402"/>
                </a:cubicBezTo>
                <a:cubicBezTo>
                  <a:pt x="200" y="2195"/>
                  <a:pt x="200" y="2195"/>
                  <a:pt x="200" y="2195"/>
                </a:cubicBezTo>
                <a:cubicBezTo>
                  <a:pt x="1095" y="1286"/>
                  <a:pt x="1095" y="1286"/>
                  <a:pt x="1095" y="1286"/>
                </a:cubicBezTo>
                <a:close/>
                <a:moveTo>
                  <a:pt x="3078" y="191"/>
                </a:moveTo>
                <a:cubicBezTo>
                  <a:pt x="343" y="191"/>
                  <a:pt x="343" y="191"/>
                  <a:pt x="343" y="191"/>
                </a:cubicBezTo>
                <a:cubicBezTo>
                  <a:pt x="1489" y="1335"/>
                  <a:pt x="1489" y="1335"/>
                  <a:pt x="1489" y="1335"/>
                </a:cubicBezTo>
                <a:cubicBezTo>
                  <a:pt x="1589" y="1435"/>
                  <a:pt x="1663" y="1485"/>
                  <a:pt x="1710" y="1485"/>
                </a:cubicBezTo>
                <a:cubicBezTo>
                  <a:pt x="1758" y="1485"/>
                  <a:pt x="1832" y="1435"/>
                  <a:pt x="1932" y="1335"/>
                </a:cubicBezTo>
                <a:cubicBezTo>
                  <a:pt x="3078" y="191"/>
                  <a:pt x="3078" y="191"/>
                  <a:pt x="3078" y="191"/>
                </a:cubicBezTo>
                <a:close/>
                <a:moveTo>
                  <a:pt x="3070" y="2359"/>
                </a:moveTo>
                <a:cubicBezTo>
                  <a:pt x="2172" y="1461"/>
                  <a:pt x="2172" y="1461"/>
                  <a:pt x="2172" y="1461"/>
                </a:cubicBezTo>
                <a:cubicBezTo>
                  <a:pt x="2025" y="1606"/>
                  <a:pt x="2025" y="1606"/>
                  <a:pt x="2025" y="1606"/>
                </a:cubicBezTo>
                <a:cubicBezTo>
                  <a:pt x="1940" y="1691"/>
                  <a:pt x="1835" y="1734"/>
                  <a:pt x="1711" y="1734"/>
                </a:cubicBezTo>
                <a:cubicBezTo>
                  <a:pt x="1586" y="1734"/>
                  <a:pt x="1481" y="1691"/>
                  <a:pt x="1396" y="1606"/>
                </a:cubicBezTo>
                <a:cubicBezTo>
                  <a:pt x="1249" y="1461"/>
                  <a:pt x="1249" y="1461"/>
                  <a:pt x="1249" y="1461"/>
                </a:cubicBezTo>
                <a:cubicBezTo>
                  <a:pt x="351" y="2359"/>
                  <a:pt x="351" y="2359"/>
                  <a:pt x="351" y="2359"/>
                </a:cubicBezTo>
                <a:cubicBezTo>
                  <a:pt x="3070" y="2359"/>
                  <a:pt x="3070" y="2359"/>
                  <a:pt x="3070" y="2359"/>
                </a:cubicBezTo>
                <a:close/>
                <a:moveTo>
                  <a:pt x="3221" y="2195"/>
                </a:moveTo>
                <a:cubicBezTo>
                  <a:pt x="3221" y="402"/>
                  <a:pt x="3221" y="402"/>
                  <a:pt x="3221" y="402"/>
                </a:cubicBezTo>
                <a:cubicBezTo>
                  <a:pt x="2326" y="1286"/>
                  <a:pt x="2326" y="1286"/>
                  <a:pt x="2326" y="1286"/>
                </a:cubicBezTo>
                <a:cubicBezTo>
                  <a:pt x="3221" y="2195"/>
                  <a:pt x="3221" y="2195"/>
                  <a:pt x="3221" y="2195"/>
                </a:cubicBezTo>
                <a:close/>
              </a:path>
            </a:pathLst>
          </a:custGeom>
          <a:solidFill>
            <a:schemeClr val="bg1"/>
          </a:solidFill>
          <a:ln>
            <a:noFill/>
          </a:ln>
        </p:spPr>
        <p:txBody>
          <a:bodyPr anchor="ctr" anchorCtr="1"/>
          <a:lstStyle/>
          <a:p>
            <a:endParaRPr lang="zh-CN" altLang="en-US" dirty="0"/>
          </a:p>
        </p:txBody>
      </p:sp>
      <p:pic>
        <p:nvPicPr>
          <p:cNvPr id="6" name="图片 5">
            <a:extLst>
              <a:ext uri="{FF2B5EF4-FFF2-40B4-BE49-F238E27FC236}">
                <a16:creationId xmlns:a16="http://schemas.microsoft.com/office/drawing/2014/main" id="{26CD6CCD-C4AF-40F6-8FC7-11752986350A}"/>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254365" y="1225460"/>
            <a:ext cx="419887" cy="419887"/>
          </a:xfrm>
          <a:prstGeom prst="rect">
            <a:avLst/>
          </a:prstGeom>
        </p:spPr>
      </p:pic>
    </p:spTree>
    <p:custDataLst>
      <p:tags r:id="rId1"/>
    </p:custDataLst>
    <p:extLst>
      <p:ext uri="{BB962C8B-B14F-4D97-AF65-F5344CB8AC3E}">
        <p14:creationId xmlns:p14="http://schemas.microsoft.com/office/powerpoint/2010/main" val="166289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相关核心技术</a:t>
            </a:r>
          </a:p>
        </p:txBody>
      </p:sp>
      <p:sp>
        <p:nvSpPr>
          <p:cNvPr id="4" name="文本框 3"/>
          <p:cNvSpPr txBox="1"/>
          <p:nvPr>
            <p:custDataLst>
              <p:tags r:id="rId3"/>
            </p:custDataLst>
          </p:nvPr>
        </p:nvSpPr>
        <p:spPr>
          <a:xfrm>
            <a:off x="6677025" y="1743075"/>
            <a:ext cx="533400" cy="830997"/>
          </a:xfrm>
          <a:prstGeom prst="rect">
            <a:avLst/>
          </a:prstGeom>
          <a:noFill/>
        </p:spPr>
        <p:txBody>
          <a:bodyPr wrap="square" rtlCol="0">
            <a:normAutofit/>
          </a:bodyPr>
          <a:lstStyle/>
          <a:p>
            <a:r>
              <a:rPr lang="en-US" altLang="zh-CN" sz="4800" dirty="0">
                <a:solidFill>
                  <a:schemeClr val="bg1"/>
                </a:solidFill>
              </a:rPr>
              <a:t>3</a:t>
            </a:r>
            <a:endParaRPr lang="zh-CN" altLang="en-US" sz="4800" dirty="0">
              <a:solidFill>
                <a:schemeClr val="bg1"/>
              </a:solidFill>
            </a:endParaRPr>
          </a:p>
        </p:txBody>
      </p:sp>
    </p:spTree>
    <p:custDataLst>
      <p:tags r:id="rId1"/>
    </p:custDataLst>
    <p:extLst>
      <p:ext uri="{BB962C8B-B14F-4D97-AF65-F5344CB8AC3E}">
        <p14:creationId xmlns:p14="http://schemas.microsoft.com/office/powerpoint/2010/main" val="848028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2765703" y="1414057"/>
            <a:ext cx="7786007"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algn="ctr"/>
            <a:r>
              <a:rPr lang="zh-CN" altLang="en-US" sz="3600" dirty="0"/>
              <a:t>如何与高德地图对接？</a:t>
            </a:r>
          </a:p>
        </p:txBody>
      </p:sp>
      <p:sp>
        <p:nvSpPr>
          <p:cNvPr id="16" name="菱形 15">
            <a:extLst>
              <a:ext uri="{FF2B5EF4-FFF2-40B4-BE49-F238E27FC236}">
                <a16:creationId xmlns:a16="http://schemas.microsoft.com/office/drawing/2014/main" id="{785225A2-D6C5-4B91-91B1-28C8E5755B30}"/>
              </a:ext>
            </a:extLst>
          </p:cNvPr>
          <p:cNvSpPr/>
          <p:nvPr>
            <p:custDataLst>
              <p:tags r:id="rId3"/>
            </p:custDataLst>
          </p:nvPr>
        </p:nvSpPr>
        <p:spPr>
          <a:xfrm flipH="1">
            <a:off x="3564353" y="1645882"/>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4"/>
            </p:custDataLst>
          </p:nvPr>
        </p:nvSpPr>
        <p:spPr>
          <a:xfrm flipH="1">
            <a:off x="3608726" y="1390615"/>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5"/>
            </p:custDataLst>
          </p:nvPr>
        </p:nvSpPr>
        <p:spPr>
          <a:xfrm flipH="1">
            <a:off x="3491419" y="1542264"/>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6"/>
            </p:custDataLst>
          </p:nvPr>
        </p:nvSpPr>
        <p:spPr>
          <a:xfrm flipH="1">
            <a:off x="3429282" y="1452248"/>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pic>
        <p:nvPicPr>
          <p:cNvPr id="4" name="图片 3">
            <a:extLst>
              <a:ext uri="{FF2B5EF4-FFF2-40B4-BE49-F238E27FC236}">
                <a16:creationId xmlns:a16="http://schemas.microsoft.com/office/drawing/2014/main" id="{C4DC4786-7949-4A10-9B3A-ED3F7637E21E}"/>
              </a:ext>
            </a:extLst>
          </p:cNvPr>
          <p:cNvPicPr>
            <a:picLocks noChangeAspect="1"/>
          </p:cNvPicPr>
          <p:nvPr/>
        </p:nvPicPr>
        <p:blipFill>
          <a:blip r:embed="rId9"/>
          <a:stretch>
            <a:fillRect/>
          </a:stretch>
        </p:blipFill>
        <p:spPr>
          <a:xfrm>
            <a:off x="2866574" y="2444711"/>
            <a:ext cx="6458851" cy="2838846"/>
          </a:xfrm>
          <a:prstGeom prst="rect">
            <a:avLst/>
          </a:prstGeom>
        </p:spPr>
      </p:pic>
    </p:spTree>
    <p:custDataLst>
      <p:tags r:id="rId1"/>
    </p:custDataLst>
    <p:extLst>
      <p:ext uri="{BB962C8B-B14F-4D97-AF65-F5344CB8AC3E}">
        <p14:creationId xmlns:p14="http://schemas.microsoft.com/office/powerpoint/2010/main" val="305763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2"/>
          <p:cNvCxnSpPr/>
          <p:nvPr>
            <p:custDataLst>
              <p:tags r:id="rId3"/>
            </p:custDataLst>
          </p:nvPr>
        </p:nvCxnSpPr>
        <p:spPr>
          <a:xfrm>
            <a:off x="1727200" y="2294226"/>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p:txBody>
          <a:bodyPr>
            <a:normAutofit/>
          </a:bodyPr>
          <a:lstStyle/>
          <a:p>
            <a:r>
              <a:rPr lang="zh-CN" altLang="en-US" sz="3200" dirty="0"/>
              <a:t>如何与高德地图对接？使用</a:t>
            </a:r>
            <a:r>
              <a:rPr lang="en-US" altLang="zh-CN" sz="3200" dirty="0" err="1"/>
              <a:t>Fluttify</a:t>
            </a:r>
            <a:endParaRPr lang="zh-CN" altLang="en-US" dirty="0"/>
          </a:p>
        </p:txBody>
      </p:sp>
      <p:sp>
        <p:nvSpPr>
          <p:cNvPr id="4" name="文本占位符 3"/>
          <p:cNvSpPr>
            <a:spLocks noGrp="1"/>
          </p:cNvSpPr>
          <p:nvPr>
            <p:ph type="body" sz="half" idx="2"/>
            <p:custDataLst>
              <p:tags r:id="rId5"/>
            </p:custDataLst>
          </p:nvPr>
        </p:nvSpPr>
        <p:spPr>
          <a:xfrm>
            <a:off x="2285890" y="1003403"/>
            <a:ext cx="8762400" cy="1332000"/>
          </a:xfrm>
        </p:spPr>
        <p:txBody>
          <a:bodyPr>
            <a:normAutofit/>
          </a:bodyPr>
          <a:lstStyle/>
          <a:p>
            <a:r>
              <a:rPr lang="en-US" altLang="zh-CN" dirty="0" err="1"/>
              <a:t>Fluttify</a:t>
            </a:r>
            <a:r>
              <a:rPr lang="zh-CN" altLang="en-US" dirty="0"/>
              <a:t>：将原生</a:t>
            </a:r>
            <a:r>
              <a:rPr lang="en-US" altLang="zh-CN" dirty="0"/>
              <a:t>SDK(</a:t>
            </a:r>
            <a:r>
              <a:rPr lang="zh-CN" altLang="en-US" dirty="0"/>
              <a:t>目前支持</a:t>
            </a:r>
            <a:r>
              <a:rPr lang="en-US" altLang="zh-CN" dirty="0"/>
              <a:t>Android/iOS)</a:t>
            </a:r>
            <a:r>
              <a:rPr lang="zh-CN" altLang="en-US" dirty="0"/>
              <a:t>编译成</a:t>
            </a:r>
            <a:r>
              <a:rPr lang="en-US" altLang="zh-CN" dirty="0"/>
              <a:t>Flutter</a:t>
            </a:r>
            <a:r>
              <a:rPr lang="zh-CN" altLang="en-US" dirty="0"/>
              <a:t>插件的编译器。</a:t>
            </a:r>
            <a:endParaRPr lang="en-US" altLang="zh-CN" dirty="0"/>
          </a:p>
          <a:p>
            <a:r>
              <a:rPr lang="zh-CN" altLang="en-US" dirty="0"/>
              <a:t>为原生</a:t>
            </a:r>
            <a:r>
              <a:rPr lang="en-US" altLang="zh-CN" dirty="0"/>
              <a:t>SDK</a:t>
            </a:r>
            <a:r>
              <a:rPr lang="zh-CN" altLang="en-US" dirty="0"/>
              <a:t>生成</a:t>
            </a:r>
            <a:r>
              <a:rPr lang="en-US" altLang="zh-CN" dirty="0"/>
              <a:t>Dart</a:t>
            </a:r>
            <a:r>
              <a:rPr lang="zh-CN" altLang="en-US" dirty="0"/>
              <a:t>接口</a:t>
            </a:r>
            <a:r>
              <a:rPr lang="en-US" altLang="zh-CN" dirty="0"/>
              <a:t>,</a:t>
            </a:r>
            <a:r>
              <a:rPr lang="zh-CN" altLang="en-US" dirty="0"/>
              <a:t>使用时调用原生接口的</a:t>
            </a:r>
            <a:r>
              <a:rPr lang="en-US" altLang="zh-CN" dirty="0"/>
              <a:t>Dart Binding</a:t>
            </a:r>
            <a:endParaRPr lang="zh-CN" altLang="en-US" dirty="0"/>
          </a:p>
        </p:txBody>
      </p:sp>
      <p:pic>
        <p:nvPicPr>
          <p:cNvPr id="9" name="图片 8">
            <a:extLst>
              <a:ext uri="{FF2B5EF4-FFF2-40B4-BE49-F238E27FC236}">
                <a16:creationId xmlns:a16="http://schemas.microsoft.com/office/drawing/2014/main" id="{4D0BA3B6-14D1-4E3E-B361-7A4EA408A438}"/>
              </a:ext>
            </a:extLst>
          </p:cNvPr>
          <p:cNvPicPr>
            <a:picLocks noChangeAspect="1"/>
          </p:cNvPicPr>
          <p:nvPr/>
        </p:nvPicPr>
        <p:blipFill>
          <a:blip r:embed="rId8"/>
          <a:stretch>
            <a:fillRect/>
          </a:stretch>
        </p:blipFill>
        <p:spPr>
          <a:xfrm>
            <a:off x="2105210" y="3177258"/>
            <a:ext cx="7981579" cy="2212378"/>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2"/>
          <p:cNvCxnSpPr/>
          <p:nvPr>
            <p:custDataLst>
              <p:tags r:id="rId3"/>
            </p:custDataLst>
          </p:nvPr>
        </p:nvCxnSpPr>
        <p:spPr>
          <a:xfrm>
            <a:off x="1727200" y="2294226"/>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p:txBody>
          <a:bodyPr/>
          <a:lstStyle/>
          <a:p>
            <a:r>
              <a:rPr lang="zh-CN" altLang="en-US" dirty="0"/>
              <a:t>如何</a:t>
            </a:r>
            <a:r>
              <a:rPr lang="zh-CN" altLang="en-US" sz="3200" dirty="0"/>
              <a:t>与高德地图对接</a:t>
            </a:r>
            <a:endParaRPr lang="zh-CN" altLang="en-US" dirty="0"/>
          </a:p>
        </p:txBody>
      </p:sp>
      <p:sp>
        <p:nvSpPr>
          <p:cNvPr id="4" name="文本占位符 3"/>
          <p:cNvSpPr>
            <a:spLocks noGrp="1"/>
          </p:cNvSpPr>
          <p:nvPr>
            <p:ph type="body" sz="half" idx="2"/>
            <p:custDataLst>
              <p:tags r:id="rId5"/>
            </p:custDataLst>
          </p:nvPr>
        </p:nvSpPr>
        <p:spPr>
          <a:xfrm>
            <a:off x="1692000" y="1003403"/>
            <a:ext cx="8762400" cy="1332000"/>
          </a:xfrm>
        </p:spPr>
        <p:txBody>
          <a:bodyPr>
            <a:normAutofit/>
          </a:bodyPr>
          <a:lstStyle/>
          <a:p>
            <a:r>
              <a:rPr lang="zh-CN" altLang="en-US" dirty="0"/>
              <a:t>采用</a:t>
            </a:r>
            <a:r>
              <a:rPr lang="en-US" altLang="zh-CN" dirty="0" err="1"/>
              <a:t>Fluttify</a:t>
            </a:r>
            <a:r>
              <a:rPr lang="en-US" altLang="zh-CN" dirty="0"/>
              <a:t> </a:t>
            </a:r>
            <a:r>
              <a:rPr lang="zh-CN" altLang="en-US" dirty="0"/>
              <a:t>系列组件，我们成功与高德地图进行对接，并将其成功应用于我们的</a:t>
            </a:r>
            <a:r>
              <a:rPr lang="en-US" altLang="zh-CN" dirty="0"/>
              <a:t>Flutter</a:t>
            </a:r>
            <a:r>
              <a:rPr lang="zh-CN" altLang="en-US" dirty="0"/>
              <a:t>项目中，解决了项目开发最大的风险。</a:t>
            </a:r>
          </a:p>
        </p:txBody>
      </p:sp>
      <p:pic>
        <p:nvPicPr>
          <p:cNvPr id="9" name="图片 8">
            <a:extLst>
              <a:ext uri="{FF2B5EF4-FFF2-40B4-BE49-F238E27FC236}">
                <a16:creationId xmlns:a16="http://schemas.microsoft.com/office/drawing/2014/main" id="{4D0BA3B6-14D1-4E3E-B361-7A4EA408A438}"/>
              </a:ext>
            </a:extLst>
          </p:cNvPr>
          <p:cNvPicPr>
            <a:picLocks noChangeAspect="1"/>
          </p:cNvPicPr>
          <p:nvPr/>
        </p:nvPicPr>
        <p:blipFill>
          <a:blip r:embed="rId8"/>
          <a:stretch>
            <a:fillRect/>
          </a:stretch>
        </p:blipFill>
        <p:spPr>
          <a:xfrm>
            <a:off x="2105210" y="3177258"/>
            <a:ext cx="7981579" cy="2212378"/>
          </a:xfrm>
          <a:prstGeom prst="rect">
            <a:avLst/>
          </a:prstGeom>
        </p:spPr>
      </p:pic>
    </p:spTree>
    <p:custDataLst>
      <p:tags r:id="rId1"/>
    </p:custDataLst>
    <p:extLst>
      <p:ext uri="{BB962C8B-B14F-4D97-AF65-F5344CB8AC3E}">
        <p14:creationId xmlns:p14="http://schemas.microsoft.com/office/powerpoint/2010/main" val="277732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2544679" y="2086902"/>
            <a:ext cx="7786007"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algn="ctr"/>
            <a:r>
              <a:rPr lang="zh-CN" altLang="en-US" sz="3600" dirty="0"/>
              <a:t>如何处理大量信息？</a:t>
            </a:r>
          </a:p>
        </p:txBody>
      </p:sp>
      <p:sp>
        <p:nvSpPr>
          <p:cNvPr id="16" name="菱形 15">
            <a:extLst>
              <a:ext uri="{FF2B5EF4-FFF2-40B4-BE49-F238E27FC236}">
                <a16:creationId xmlns:a16="http://schemas.microsoft.com/office/drawing/2014/main" id="{785225A2-D6C5-4B91-91B1-28C8E5755B30}"/>
              </a:ext>
            </a:extLst>
          </p:cNvPr>
          <p:cNvSpPr/>
          <p:nvPr>
            <p:custDataLst>
              <p:tags r:id="rId3"/>
            </p:custDataLst>
          </p:nvPr>
        </p:nvSpPr>
        <p:spPr>
          <a:xfrm flipH="1">
            <a:off x="3765361" y="2352049"/>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4"/>
            </p:custDataLst>
          </p:nvPr>
        </p:nvSpPr>
        <p:spPr>
          <a:xfrm flipH="1">
            <a:off x="3809734" y="2096782"/>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5"/>
            </p:custDataLst>
          </p:nvPr>
        </p:nvSpPr>
        <p:spPr>
          <a:xfrm flipH="1">
            <a:off x="3692427" y="2248431"/>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6"/>
            </p:custDataLst>
          </p:nvPr>
        </p:nvSpPr>
        <p:spPr>
          <a:xfrm flipH="1">
            <a:off x="3630290" y="2158415"/>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 name="文本框 1">
            <a:extLst>
              <a:ext uri="{FF2B5EF4-FFF2-40B4-BE49-F238E27FC236}">
                <a16:creationId xmlns:a16="http://schemas.microsoft.com/office/drawing/2014/main" id="{BE8640C3-71EA-4B17-894A-9665E6985DAA}"/>
              </a:ext>
            </a:extLst>
          </p:cNvPr>
          <p:cNvSpPr txBox="1"/>
          <p:nvPr/>
        </p:nvSpPr>
        <p:spPr>
          <a:xfrm>
            <a:off x="3352170" y="3150878"/>
            <a:ext cx="5824024" cy="1631216"/>
          </a:xfrm>
          <a:prstGeom prst="rect">
            <a:avLst/>
          </a:prstGeom>
          <a:noFill/>
        </p:spPr>
        <p:txBody>
          <a:bodyPr wrap="square" rtlCol="0">
            <a:spAutoFit/>
          </a:bodyPr>
          <a:lstStyle/>
          <a:p>
            <a:r>
              <a:rPr lang="zh-CN" altLang="en-US" sz="2000" dirty="0"/>
              <a:t>        在组队场景下，用户设备将在一段时间内连续向服务器发送运动中的</a:t>
            </a:r>
            <a:r>
              <a:rPr lang="en-US" altLang="zh-CN" sz="2000" dirty="0"/>
              <a:t>GPS</a:t>
            </a:r>
            <a:r>
              <a:rPr lang="zh-CN" altLang="en-US" sz="2000" dirty="0"/>
              <a:t>坐标信息，并频繁查询。</a:t>
            </a:r>
            <a:endParaRPr lang="en-US" altLang="zh-CN" sz="2000" dirty="0"/>
          </a:p>
          <a:p>
            <a:r>
              <a:rPr lang="zh-CN" altLang="en-US" sz="2000" dirty="0"/>
              <a:t>        少量设备的</a:t>
            </a:r>
            <a:r>
              <a:rPr lang="en-US" altLang="zh-CN" sz="2000" dirty="0"/>
              <a:t>GPS</a:t>
            </a:r>
            <a:r>
              <a:rPr lang="zh-CN" altLang="en-US" sz="2000" dirty="0"/>
              <a:t>信息处理可以用简单的算法处理，但对于成千上万的设备，就需要考虑算法的执行效率。</a:t>
            </a:r>
          </a:p>
        </p:txBody>
      </p:sp>
    </p:spTree>
    <p:custDataLst>
      <p:tags r:id="rId1"/>
    </p:custDataLst>
    <p:extLst>
      <p:ext uri="{BB962C8B-B14F-4D97-AF65-F5344CB8AC3E}">
        <p14:creationId xmlns:p14="http://schemas.microsoft.com/office/powerpoint/2010/main" val="3716216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2606172" y="2002063"/>
            <a:ext cx="7786007"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algn="ctr"/>
            <a:r>
              <a:rPr lang="zh-CN" altLang="en-US" sz="3600" dirty="0"/>
              <a:t>使用时序数据库</a:t>
            </a:r>
          </a:p>
        </p:txBody>
      </p:sp>
      <p:sp>
        <p:nvSpPr>
          <p:cNvPr id="16" name="菱形 15">
            <a:extLst>
              <a:ext uri="{FF2B5EF4-FFF2-40B4-BE49-F238E27FC236}">
                <a16:creationId xmlns:a16="http://schemas.microsoft.com/office/drawing/2014/main" id="{785225A2-D6C5-4B91-91B1-28C8E5755B30}"/>
              </a:ext>
            </a:extLst>
          </p:cNvPr>
          <p:cNvSpPr/>
          <p:nvPr>
            <p:custDataLst>
              <p:tags r:id="rId3"/>
            </p:custDataLst>
          </p:nvPr>
        </p:nvSpPr>
        <p:spPr>
          <a:xfrm flipH="1">
            <a:off x="4305155" y="2267210"/>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4"/>
            </p:custDataLst>
          </p:nvPr>
        </p:nvSpPr>
        <p:spPr>
          <a:xfrm flipH="1">
            <a:off x="4349528" y="2011943"/>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5"/>
            </p:custDataLst>
          </p:nvPr>
        </p:nvSpPr>
        <p:spPr>
          <a:xfrm flipH="1">
            <a:off x="4232221" y="2163592"/>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6"/>
            </p:custDataLst>
          </p:nvPr>
        </p:nvSpPr>
        <p:spPr>
          <a:xfrm flipH="1">
            <a:off x="4170084" y="2073576"/>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8" name="文本框 7">
            <a:extLst>
              <a:ext uri="{FF2B5EF4-FFF2-40B4-BE49-F238E27FC236}">
                <a16:creationId xmlns:a16="http://schemas.microsoft.com/office/drawing/2014/main" id="{F053556E-2EF4-42B8-898A-01A6B6EA1668}"/>
              </a:ext>
            </a:extLst>
          </p:cNvPr>
          <p:cNvSpPr txBox="1"/>
          <p:nvPr/>
        </p:nvSpPr>
        <p:spPr>
          <a:xfrm>
            <a:off x="3450003" y="3190499"/>
            <a:ext cx="6098344" cy="1631216"/>
          </a:xfrm>
          <a:prstGeom prst="rect">
            <a:avLst/>
          </a:prstGeom>
          <a:noFill/>
        </p:spPr>
        <p:txBody>
          <a:bodyPr wrap="square">
            <a:spAutoFit/>
          </a:bodyPr>
          <a:lstStyle/>
          <a:p>
            <a:r>
              <a:rPr lang="zh-CN" altLang="en-US" sz="2000" dirty="0"/>
              <a:t>        时序数据库解决了大量用户更新</a:t>
            </a:r>
            <a:r>
              <a:rPr lang="en-US" altLang="zh-CN" sz="2000" dirty="0"/>
              <a:t>GPS</a:t>
            </a:r>
            <a:r>
              <a:rPr lang="zh-CN" altLang="en-US" sz="2000" dirty="0"/>
              <a:t>和查询</a:t>
            </a:r>
            <a:r>
              <a:rPr lang="en-US" altLang="zh-CN" sz="2000" dirty="0"/>
              <a:t>GPS</a:t>
            </a:r>
            <a:r>
              <a:rPr lang="zh-CN" altLang="en-US" sz="2000" dirty="0"/>
              <a:t>的性能问题，特别是在附近点查询和最近设备的查询方面能够实现非常高效的性能；并且具有高效的截面数据查询，能够瞬时恢复某一时刻的整体场景，可以应用在用户行为统计中。</a:t>
            </a:r>
          </a:p>
        </p:txBody>
      </p:sp>
    </p:spTree>
    <p:custDataLst>
      <p:tags r:id="rId1"/>
    </p:custDataLst>
    <p:extLst>
      <p:ext uri="{BB962C8B-B14F-4D97-AF65-F5344CB8AC3E}">
        <p14:creationId xmlns:p14="http://schemas.microsoft.com/office/powerpoint/2010/main" val="37744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3"/>
          <p:cNvSpPr txBox="1"/>
          <p:nvPr>
            <p:custDataLst>
              <p:tags r:id="rId2"/>
            </p:custDataLst>
          </p:nvPr>
        </p:nvSpPr>
        <p:spPr>
          <a:xfrm>
            <a:off x="1134514" y="2986364"/>
            <a:ext cx="4065508" cy="1015647"/>
          </a:xfrm>
          <a:prstGeom prst="rect">
            <a:avLst/>
          </a:prstGeom>
          <a:noFill/>
        </p:spPr>
        <p:txBody>
          <a:bodyPr wrap="square" lIns="91426" tIns="45712" rIns="91426" bIns="45712" rtlCol="0">
            <a:normAutofit fontScale="85000" lnSpcReduction="10000"/>
          </a:bodyPr>
          <a:lstStyle/>
          <a:p>
            <a:pPr algn="ctr"/>
            <a:r>
              <a:rPr lang="en-US" altLang="zh-CN" sz="6000">
                <a:solidFill>
                  <a:schemeClr val="accent1"/>
                </a:solidFill>
                <a:latin typeface="+mj-lt"/>
                <a:ea typeface="+mj-ea"/>
                <a:cs typeface="+mj-cs"/>
              </a:rPr>
              <a:t>CONTENTS</a:t>
            </a:r>
            <a:endParaRPr lang="zh-CN" altLang="en-US" sz="6000" dirty="0">
              <a:solidFill>
                <a:schemeClr val="accent1"/>
              </a:solidFill>
              <a:latin typeface="+mj-lt"/>
              <a:ea typeface="+mj-ea"/>
              <a:cs typeface="+mj-cs"/>
            </a:endParaRPr>
          </a:p>
        </p:txBody>
      </p:sp>
      <p:grpSp>
        <p:nvGrpSpPr>
          <p:cNvPr id="5" name="组合 4"/>
          <p:cNvGrpSpPr/>
          <p:nvPr>
            <p:custDataLst>
              <p:tags r:id="rId3"/>
            </p:custDataLst>
          </p:nvPr>
        </p:nvGrpSpPr>
        <p:grpSpPr>
          <a:xfrm>
            <a:off x="5323434" y="1533290"/>
            <a:ext cx="5766098" cy="832033"/>
            <a:chOff x="5323434" y="698794"/>
            <a:chExt cx="5766098" cy="832033"/>
          </a:xfrm>
        </p:grpSpPr>
        <p:sp>
          <p:nvSpPr>
            <p:cNvPr id="10" name="矩形 9"/>
            <p:cNvSpPr/>
            <p:nvPr>
              <p:custDataLst>
                <p:tags r:id="rId13"/>
              </p:custDataLst>
            </p:nvPr>
          </p:nvSpPr>
          <p:spPr>
            <a:xfrm>
              <a:off x="6066297" y="940315"/>
              <a:ext cx="5023235" cy="387286"/>
            </a:xfrm>
            <a:prstGeom prst="rect">
              <a:avLst/>
            </a:prstGeom>
          </p:spPr>
          <p:txBody>
            <a:bodyPr wrap="square">
              <a:normAutofit/>
            </a:bodyPr>
            <a:lstStyle/>
            <a:p>
              <a:pPr>
                <a:lnSpc>
                  <a:spcPts val="2300"/>
                </a:lnSpc>
              </a:pPr>
              <a:r>
                <a:rPr lang="zh-CN" altLang="en-US" dirty="0"/>
                <a:t>技术原型展示</a:t>
              </a:r>
            </a:p>
          </p:txBody>
        </p:sp>
        <p:sp>
          <p:nvSpPr>
            <p:cNvPr id="9" name="TextBox 18"/>
            <p:cNvSpPr txBox="1"/>
            <p:nvPr>
              <p:custDataLst>
                <p:tags r:id="rId14"/>
              </p:custDataLst>
            </p:nvPr>
          </p:nvSpPr>
          <p:spPr>
            <a:xfrm>
              <a:off x="5323434" y="698794"/>
              <a:ext cx="742863" cy="832033"/>
            </a:xfrm>
            <a:prstGeom prst="rect">
              <a:avLst/>
            </a:prstGeom>
            <a:solidFill>
              <a:schemeClr val="accent2"/>
            </a:solidFill>
          </p:spPr>
          <p:txBody>
            <a:bodyPr wrap="square" rtlCol="0">
              <a:normAutofit fontScale="92500" lnSpcReduction="10000"/>
            </a:bodyPr>
            <a:lstStyle/>
            <a:p>
              <a:pPr algn="ctr"/>
              <a:r>
                <a:rPr lang="en-US" altLang="zh-CN" sz="5400" dirty="0">
                  <a:solidFill>
                    <a:schemeClr val="bg1"/>
                  </a:solidFill>
                </a:rPr>
                <a:t>1</a:t>
              </a:r>
              <a:endParaRPr lang="zh-CN" altLang="en-US" sz="5400" dirty="0">
                <a:solidFill>
                  <a:schemeClr val="bg1"/>
                </a:solidFill>
              </a:endParaRPr>
            </a:p>
          </p:txBody>
        </p:sp>
      </p:grpSp>
      <p:grpSp>
        <p:nvGrpSpPr>
          <p:cNvPr id="4" name="组合 3"/>
          <p:cNvGrpSpPr/>
          <p:nvPr>
            <p:custDataLst>
              <p:tags r:id="rId4"/>
            </p:custDataLst>
          </p:nvPr>
        </p:nvGrpSpPr>
        <p:grpSpPr>
          <a:xfrm>
            <a:off x="5323434" y="2440706"/>
            <a:ext cx="5766098" cy="832033"/>
            <a:chOff x="5323434" y="1606210"/>
            <a:chExt cx="5766098" cy="832033"/>
          </a:xfrm>
        </p:grpSpPr>
        <p:sp>
          <p:nvSpPr>
            <p:cNvPr id="6" name="TextBox 18"/>
            <p:cNvSpPr txBox="1"/>
            <p:nvPr>
              <p:custDataLst>
                <p:tags r:id="rId11"/>
              </p:custDataLst>
            </p:nvPr>
          </p:nvSpPr>
          <p:spPr>
            <a:xfrm>
              <a:off x="5323434" y="1606210"/>
              <a:ext cx="742863" cy="832033"/>
            </a:xfrm>
            <a:prstGeom prst="rect">
              <a:avLst/>
            </a:prstGeom>
            <a:solidFill>
              <a:schemeClr val="accent3"/>
            </a:solidFill>
          </p:spPr>
          <p:txBody>
            <a:bodyPr wrap="square" rtlCol="0">
              <a:normAutofit fontScale="92500" lnSpcReduction="10000"/>
            </a:bodyPr>
            <a:lstStyle/>
            <a:p>
              <a:pPr algn="ctr"/>
              <a:r>
                <a:rPr lang="en-US" altLang="zh-CN" sz="5400" dirty="0">
                  <a:solidFill>
                    <a:schemeClr val="bg1"/>
                  </a:solidFill>
                </a:rPr>
                <a:t>2</a:t>
              </a:r>
              <a:endParaRPr lang="zh-CN" altLang="en-US" sz="5400" dirty="0">
                <a:solidFill>
                  <a:schemeClr val="bg1"/>
                </a:solidFill>
              </a:endParaRPr>
            </a:p>
          </p:txBody>
        </p:sp>
        <p:sp>
          <p:nvSpPr>
            <p:cNvPr id="23" name="矩形 22"/>
            <p:cNvSpPr/>
            <p:nvPr>
              <p:custDataLst>
                <p:tags r:id="rId12"/>
              </p:custDataLst>
            </p:nvPr>
          </p:nvSpPr>
          <p:spPr>
            <a:xfrm>
              <a:off x="6066297" y="1847731"/>
              <a:ext cx="5023235" cy="387286"/>
            </a:xfrm>
            <a:prstGeom prst="rect">
              <a:avLst/>
            </a:prstGeom>
          </p:spPr>
          <p:txBody>
            <a:bodyPr wrap="square">
              <a:normAutofit/>
            </a:bodyPr>
            <a:lstStyle/>
            <a:p>
              <a:pPr>
                <a:lnSpc>
                  <a:spcPts val="2300"/>
                </a:lnSpc>
              </a:pPr>
              <a:r>
                <a:rPr lang="zh-CN" altLang="en-US" dirty="0"/>
                <a:t>软件架构</a:t>
              </a:r>
            </a:p>
          </p:txBody>
        </p:sp>
      </p:grpSp>
      <p:grpSp>
        <p:nvGrpSpPr>
          <p:cNvPr id="3" name="组合 2"/>
          <p:cNvGrpSpPr/>
          <p:nvPr>
            <p:custDataLst>
              <p:tags r:id="rId5"/>
            </p:custDataLst>
          </p:nvPr>
        </p:nvGrpSpPr>
        <p:grpSpPr>
          <a:xfrm>
            <a:off x="5323434" y="3348122"/>
            <a:ext cx="5766098" cy="832033"/>
            <a:chOff x="5323434" y="2513626"/>
            <a:chExt cx="5766098" cy="832033"/>
          </a:xfrm>
        </p:grpSpPr>
        <p:sp>
          <p:nvSpPr>
            <p:cNvPr id="7" name="TextBox 18"/>
            <p:cNvSpPr txBox="1"/>
            <p:nvPr>
              <p:custDataLst>
                <p:tags r:id="rId9"/>
              </p:custDataLst>
            </p:nvPr>
          </p:nvSpPr>
          <p:spPr>
            <a:xfrm>
              <a:off x="5323434" y="2513626"/>
              <a:ext cx="742863" cy="832033"/>
            </a:xfrm>
            <a:prstGeom prst="rect">
              <a:avLst/>
            </a:prstGeom>
            <a:solidFill>
              <a:schemeClr val="accent2"/>
            </a:solidFill>
          </p:spPr>
          <p:txBody>
            <a:bodyPr wrap="square" rtlCol="0">
              <a:normAutofit fontScale="92500" lnSpcReduction="10000"/>
            </a:bodyPr>
            <a:lstStyle/>
            <a:p>
              <a:pPr algn="ctr"/>
              <a:r>
                <a:rPr lang="en-US" altLang="zh-CN" sz="5400" dirty="0">
                  <a:solidFill>
                    <a:schemeClr val="bg1"/>
                  </a:solidFill>
                </a:rPr>
                <a:t>3</a:t>
              </a:r>
              <a:endParaRPr lang="zh-CN" altLang="en-US" sz="5400" dirty="0">
                <a:solidFill>
                  <a:schemeClr val="bg1"/>
                </a:solidFill>
              </a:endParaRPr>
            </a:p>
          </p:txBody>
        </p:sp>
        <p:sp>
          <p:nvSpPr>
            <p:cNvPr id="24" name="矩形 23"/>
            <p:cNvSpPr/>
            <p:nvPr>
              <p:custDataLst>
                <p:tags r:id="rId10"/>
              </p:custDataLst>
            </p:nvPr>
          </p:nvSpPr>
          <p:spPr>
            <a:xfrm>
              <a:off x="6066297" y="2755147"/>
              <a:ext cx="5023235" cy="387286"/>
            </a:xfrm>
            <a:prstGeom prst="rect">
              <a:avLst/>
            </a:prstGeom>
          </p:spPr>
          <p:txBody>
            <a:bodyPr wrap="square">
              <a:normAutofit/>
            </a:bodyPr>
            <a:lstStyle/>
            <a:p>
              <a:pPr>
                <a:lnSpc>
                  <a:spcPts val="2300"/>
                </a:lnSpc>
              </a:pPr>
              <a:r>
                <a:rPr lang="zh-CN" altLang="en-US" dirty="0"/>
                <a:t>相关核心技术</a:t>
              </a:r>
            </a:p>
          </p:txBody>
        </p:sp>
      </p:grpSp>
      <p:grpSp>
        <p:nvGrpSpPr>
          <p:cNvPr id="2" name="组合 1"/>
          <p:cNvGrpSpPr/>
          <p:nvPr>
            <p:custDataLst>
              <p:tags r:id="rId6"/>
            </p:custDataLst>
          </p:nvPr>
        </p:nvGrpSpPr>
        <p:grpSpPr>
          <a:xfrm>
            <a:off x="5323434" y="4255538"/>
            <a:ext cx="5766098" cy="832033"/>
            <a:chOff x="5323434" y="3421042"/>
            <a:chExt cx="5766098" cy="832033"/>
          </a:xfrm>
        </p:grpSpPr>
        <p:sp>
          <p:nvSpPr>
            <p:cNvPr id="8" name="TextBox 18"/>
            <p:cNvSpPr txBox="1"/>
            <p:nvPr>
              <p:custDataLst>
                <p:tags r:id="rId7"/>
              </p:custDataLst>
            </p:nvPr>
          </p:nvSpPr>
          <p:spPr>
            <a:xfrm>
              <a:off x="5323434" y="3421042"/>
              <a:ext cx="742863" cy="832033"/>
            </a:xfrm>
            <a:prstGeom prst="rect">
              <a:avLst/>
            </a:prstGeom>
            <a:solidFill>
              <a:schemeClr val="accent3"/>
            </a:solidFill>
          </p:spPr>
          <p:txBody>
            <a:bodyPr wrap="square" rtlCol="0">
              <a:normAutofit fontScale="92500" lnSpcReduction="10000"/>
            </a:bodyPr>
            <a:lstStyle/>
            <a:p>
              <a:pPr algn="ctr"/>
              <a:r>
                <a:rPr lang="en-US" altLang="zh-CN" sz="5400" dirty="0">
                  <a:solidFill>
                    <a:schemeClr val="bg1"/>
                  </a:solidFill>
                </a:rPr>
                <a:t>4</a:t>
              </a:r>
              <a:endParaRPr lang="zh-CN" altLang="en-US" sz="5400" dirty="0">
                <a:solidFill>
                  <a:schemeClr val="bg1"/>
                </a:solidFill>
              </a:endParaRPr>
            </a:p>
          </p:txBody>
        </p:sp>
        <p:sp>
          <p:nvSpPr>
            <p:cNvPr id="25" name="矩形 24"/>
            <p:cNvSpPr/>
            <p:nvPr>
              <p:custDataLst>
                <p:tags r:id="rId8"/>
              </p:custDataLst>
            </p:nvPr>
          </p:nvSpPr>
          <p:spPr>
            <a:xfrm>
              <a:off x="6066297" y="3662561"/>
              <a:ext cx="5023235" cy="387286"/>
            </a:xfrm>
            <a:prstGeom prst="rect">
              <a:avLst/>
            </a:prstGeom>
          </p:spPr>
          <p:txBody>
            <a:bodyPr wrap="square">
              <a:normAutofit/>
            </a:bodyPr>
            <a:lstStyle/>
            <a:p>
              <a:pPr>
                <a:lnSpc>
                  <a:spcPts val="2300"/>
                </a:lnSpc>
              </a:pPr>
              <a:r>
                <a:rPr lang="zh-CN" altLang="en-US" dirty="0"/>
                <a:t>迭代评估报告</a:t>
              </a: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2"/>
          <p:cNvCxnSpPr/>
          <p:nvPr>
            <p:custDataLst>
              <p:tags r:id="rId3"/>
            </p:custDataLst>
          </p:nvPr>
        </p:nvCxnSpPr>
        <p:spPr>
          <a:xfrm>
            <a:off x="1727200" y="2294226"/>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p:txBody>
          <a:bodyPr>
            <a:normAutofit/>
          </a:bodyPr>
          <a:lstStyle/>
          <a:p>
            <a:pPr algn="ctr"/>
            <a:r>
              <a:rPr lang="en-US" altLang="zh-CN" sz="3200" dirty="0" err="1"/>
              <a:t>InfluxDB</a:t>
            </a:r>
            <a:r>
              <a:rPr lang="en-US" altLang="zh-CN" sz="3200" dirty="0"/>
              <a:t> Cloud</a:t>
            </a:r>
            <a:endParaRPr lang="zh-CN" altLang="en-US" sz="3200" dirty="0"/>
          </a:p>
        </p:txBody>
      </p:sp>
      <p:sp>
        <p:nvSpPr>
          <p:cNvPr id="4" name="文本占位符 3"/>
          <p:cNvSpPr>
            <a:spLocks noGrp="1"/>
          </p:cNvSpPr>
          <p:nvPr>
            <p:ph type="body" sz="half" idx="2"/>
            <p:custDataLst>
              <p:tags r:id="rId5"/>
            </p:custDataLst>
          </p:nvPr>
        </p:nvSpPr>
        <p:spPr>
          <a:xfrm>
            <a:off x="1692000" y="1003403"/>
            <a:ext cx="8762400" cy="1332000"/>
          </a:xfrm>
        </p:spPr>
        <p:txBody>
          <a:bodyPr>
            <a:normAutofit/>
          </a:bodyPr>
          <a:lstStyle/>
          <a:p>
            <a:r>
              <a:rPr lang="en-US" altLang="zh-CN" dirty="0" err="1">
                <a:solidFill>
                  <a:srgbClr val="757888"/>
                </a:solidFill>
                <a:latin typeface="Rubik"/>
              </a:rPr>
              <a:t>InfluxDB</a:t>
            </a:r>
            <a:r>
              <a:rPr lang="en-US" altLang="zh-CN" dirty="0">
                <a:solidFill>
                  <a:srgbClr val="757888"/>
                </a:solidFill>
                <a:latin typeface="Rubik"/>
              </a:rPr>
              <a:t> Cloud</a:t>
            </a:r>
            <a:r>
              <a:rPr lang="zh-CN" altLang="en-US" dirty="0">
                <a:solidFill>
                  <a:srgbClr val="757888"/>
                </a:solidFill>
                <a:latin typeface="Rubik"/>
              </a:rPr>
              <a:t>：</a:t>
            </a:r>
            <a:r>
              <a:rPr lang="en-US" altLang="zh-CN" dirty="0" err="1">
                <a:solidFill>
                  <a:srgbClr val="757888"/>
                </a:solidFill>
                <a:latin typeface="Rubik"/>
              </a:rPr>
              <a:t>InfluxDB</a:t>
            </a:r>
            <a:r>
              <a:rPr lang="zh-CN" altLang="en-US" dirty="0">
                <a:solidFill>
                  <a:srgbClr val="757888"/>
                </a:solidFill>
                <a:latin typeface="Rubik"/>
              </a:rPr>
              <a:t>是专门为时间序列数据编写的高性能数据存储服务。它允许高吞吐量的摄取，压缩和实时查询。</a:t>
            </a:r>
            <a:r>
              <a:rPr lang="en-US" altLang="zh-CN" dirty="0" err="1">
                <a:solidFill>
                  <a:srgbClr val="757888"/>
                </a:solidFill>
                <a:latin typeface="Rubik"/>
              </a:rPr>
              <a:t>InfluxDB</a:t>
            </a:r>
            <a:r>
              <a:rPr lang="zh-CN" altLang="en-US" dirty="0">
                <a:solidFill>
                  <a:srgbClr val="757888"/>
                </a:solidFill>
                <a:latin typeface="Rubik"/>
              </a:rPr>
              <a:t>每秒可以处理数百万个数据点。</a:t>
            </a:r>
          </a:p>
        </p:txBody>
      </p:sp>
      <p:pic>
        <p:nvPicPr>
          <p:cNvPr id="3" name="图片 2">
            <a:extLst>
              <a:ext uri="{FF2B5EF4-FFF2-40B4-BE49-F238E27FC236}">
                <a16:creationId xmlns:a16="http://schemas.microsoft.com/office/drawing/2014/main" id="{6A91DC08-F915-4B29-8EE2-135206881044}"/>
              </a:ext>
            </a:extLst>
          </p:cNvPr>
          <p:cNvPicPr>
            <a:picLocks noChangeAspect="1"/>
          </p:cNvPicPr>
          <p:nvPr/>
        </p:nvPicPr>
        <p:blipFill>
          <a:blip r:embed="rId8"/>
          <a:stretch>
            <a:fillRect/>
          </a:stretch>
        </p:blipFill>
        <p:spPr>
          <a:xfrm>
            <a:off x="2513051" y="2469762"/>
            <a:ext cx="6954506" cy="4105672"/>
          </a:xfrm>
          <a:prstGeom prst="rect">
            <a:avLst/>
          </a:prstGeom>
        </p:spPr>
      </p:pic>
    </p:spTree>
    <p:custDataLst>
      <p:tags r:id="rId1"/>
    </p:custDataLst>
    <p:extLst>
      <p:ext uri="{BB962C8B-B14F-4D97-AF65-F5344CB8AC3E}">
        <p14:creationId xmlns:p14="http://schemas.microsoft.com/office/powerpoint/2010/main" val="52931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2"/>
          <p:cNvCxnSpPr/>
          <p:nvPr>
            <p:custDataLst>
              <p:tags r:id="rId3"/>
            </p:custDataLst>
          </p:nvPr>
        </p:nvCxnSpPr>
        <p:spPr>
          <a:xfrm>
            <a:off x="1727200" y="2294226"/>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p:txBody>
          <a:bodyPr>
            <a:normAutofit/>
          </a:bodyPr>
          <a:lstStyle/>
          <a:p>
            <a:pPr algn="ctr"/>
            <a:r>
              <a:rPr lang="en-US" altLang="zh-CN" sz="3200" dirty="0" err="1"/>
              <a:t>InfluxDB</a:t>
            </a:r>
            <a:r>
              <a:rPr lang="en-US" altLang="zh-CN" sz="3200" dirty="0"/>
              <a:t> Cloud</a:t>
            </a:r>
            <a:endParaRPr lang="zh-CN" altLang="en-US" sz="3200" dirty="0"/>
          </a:p>
        </p:txBody>
      </p:sp>
      <p:sp>
        <p:nvSpPr>
          <p:cNvPr id="4" name="文本占位符 3"/>
          <p:cNvSpPr>
            <a:spLocks noGrp="1"/>
          </p:cNvSpPr>
          <p:nvPr>
            <p:ph type="body" sz="half" idx="2"/>
            <p:custDataLst>
              <p:tags r:id="rId5"/>
            </p:custDataLst>
          </p:nvPr>
        </p:nvSpPr>
        <p:spPr>
          <a:xfrm>
            <a:off x="1692000" y="1003403"/>
            <a:ext cx="8762400" cy="1332000"/>
          </a:xfrm>
        </p:spPr>
        <p:txBody>
          <a:bodyPr>
            <a:normAutofit/>
          </a:bodyPr>
          <a:lstStyle/>
          <a:p>
            <a:r>
              <a:rPr lang="en-US" altLang="zh-CN" dirty="0" err="1">
                <a:solidFill>
                  <a:srgbClr val="757888"/>
                </a:solidFill>
                <a:latin typeface="Rubik"/>
              </a:rPr>
              <a:t>InfluxDB</a:t>
            </a:r>
            <a:r>
              <a:rPr lang="en-US" altLang="zh-CN" dirty="0">
                <a:solidFill>
                  <a:srgbClr val="757888"/>
                </a:solidFill>
                <a:latin typeface="Rubik"/>
              </a:rPr>
              <a:t> Cloud</a:t>
            </a:r>
            <a:r>
              <a:rPr lang="zh-CN" altLang="en-US" dirty="0">
                <a:solidFill>
                  <a:srgbClr val="757888"/>
                </a:solidFill>
                <a:latin typeface="Rubik"/>
              </a:rPr>
              <a:t>：</a:t>
            </a:r>
            <a:r>
              <a:rPr lang="zh-CN" altLang="en-US" b="0" i="0" dirty="0">
                <a:solidFill>
                  <a:srgbClr val="757888"/>
                </a:solidFill>
                <a:effectLst/>
                <a:latin typeface="Rubik"/>
              </a:rPr>
              <a:t>长时间使用大量数据可能会导致存储成本增加。</a:t>
            </a:r>
            <a:r>
              <a:rPr lang="en-US" altLang="zh-CN" b="0" i="0" dirty="0" err="1">
                <a:solidFill>
                  <a:srgbClr val="757888"/>
                </a:solidFill>
                <a:effectLst/>
                <a:latin typeface="Rubik"/>
              </a:rPr>
              <a:t>InfluxDB</a:t>
            </a:r>
            <a:r>
              <a:rPr lang="en-US" altLang="zh-CN" b="0" i="0" dirty="0">
                <a:solidFill>
                  <a:srgbClr val="757888"/>
                </a:solidFill>
                <a:effectLst/>
                <a:latin typeface="Rubik"/>
              </a:rPr>
              <a:t> </a:t>
            </a:r>
            <a:r>
              <a:rPr lang="zh-CN" altLang="en-US" b="0" i="0" dirty="0">
                <a:solidFill>
                  <a:srgbClr val="757888"/>
                </a:solidFill>
                <a:effectLst/>
                <a:latin typeface="Rubik"/>
              </a:rPr>
              <a:t>自动压缩和减少数据采样，以在有限的时间内保留高精度原始数据，并在更长时间内存储精度较低的汇总数据。</a:t>
            </a:r>
            <a:endParaRPr lang="zh-CN" altLang="en-US" dirty="0"/>
          </a:p>
        </p:txBody>
      </p:sp>
      <p:pic>
        <p:nvPicPr>
          <p:cNvPr id="3" name="图片 2">
            <a:extLst>
              <a:ext uri="{FF2B5EF4-FFF2-40B4-BE49-F238E27FC236}">
                <a16:creationId xmlns:a16="http://schemas.microsoft.com/office/drawing/2014/main" id="{6A91DC08-F915-4B29-8EE2-135206881044}"/>
              </a:ext>
            </a:extLst>
          </p:cNvPr>
          <p:cNvPicPr>
            <a:picLocks noChangeAspect="1"/>
          </p:cNvPicPr>
          <p:nvPr/>
        </p:nvPicPr>
        <p:blipFill>
          <a:blip r:embed="rId8"/>
          <a:stretch>
            <a:fillRect/>
          </a:stretch>
        </p:blipFill>
        <p:spPr>
          <a:xfrm>
            <a:off x="2513051" y="2469762"/>
            <a:ext cx="6954506" cy="4105672"/>
          </a:xfrm>
          <a:prstGeom prst="rect">
            <a:avLst/>
          </a:prstGeom>
        </p:spPr>
      </p:pic>
    </p:spTree>
    <p:custDataLst>
      <p:tags r:id="rId1"/>
    </p:custDataLst>
    <p:extLst>
      <p:ext uri="{BB962C8B-B14F-4D97-AF65-F5344CB8AC3E}">
        <p14:creationId xmlns:p14="http://schemas.microsoft.com/office/powerpoint/2010/main" val="2529596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3"/>
            </p:custDataLst>
          </p:nvPr>
        </p:nvSpPr>
        <p:spPr/>
        <p:txBody>
          <a:bodyPr>
            <a:normAutofit/>
          </a:bodyPr>
          <a:lstStyle/>
          <a:p>
            <a:pPr algn="ctr"/>
            <a:r>
              <a:rPr lang="zh-CN" altLang="en-US" sz="3200" dirty="0"/>
              <a:t>我们搭建的</a:t>
            </a:r>
            <a:r>
              <a:rPr lang="en-US" altLang="zh-CN" sz="3200" dirty="0" err="1"/>
              <a:t>InfluxDB</a:t>
            </a:r>
            <a:endParaRPr lang="zh-CN" altLang="en-US" sz="3200" dirty="0"/>
          </a:p>
        </p:txBody>
      </p:sp>
      <p:pic>
        <p:nvPicPr>
          <p:cNvPr id="12" name="图片 11">
            <a:extLst>
              <a:ext uri="{FF2B5EF4-FFF2-40B4-BE49-F238E27FC236}">
                <a16:creationId xmlns:a16="http://schemas.microsoft.com/office/drawing/2014/main" id="{A5F7AFD8-D233-4A1B-B0F3-A7EAB87E55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2000" y="1098200"/>
            <a:ext cx="8737600" cy="5461000"/>
          </a:xfrm>
          <a:prstGeom prst="rect">
            <a:avLst/>
          </a:prstGeom>
        </p:spPr>
      </p:pic>
    </p:spTree>
    <p:custDataLst>
      <p:tags r:id="rId1"/>
    </p:custDataLst>
    <p:extLst>
      <p:ext uri="{BB962C8B-B14F-4D97-AF65-F5344CB8AC3E}">
        <p14:creationId xmlns:p14="http://schemas.microsoft.com/office/powerpoint/2010/main" val="110294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3"/>
            </p:custDataLst>
          </p:nvPr>
        </p:nvSpPr>
        <p:spPr/>
        <p:txBody>
          <a:bodyPr>
            <a:normAutofit/>
          </a:bodyPr>
          <a:lstStyle/>
          <a:p>
            <a:pPr algn="ctr"/>
            <a:r>
              <a:rPr lang="zh-CN" altLang="en-US" sz="3200" dirty="0"/>
              <a:t>我们搭建的</a:t>
            </a:r>
            <a:r>
              <a:rPr lang="en-US" altLang="zh-CN" sz="3200" dirty="0" err="1"/>
              <a:t>InfluxDB</a:t>
            </a:r>
            <a:endParaRPr lang="zh-CN" altLang="en-US" sz="3200" dirty="0"/>
          </a:p>
        </p:txBody>
      </p:sp>
      <p:pic>
        <p:nvPicPr>
          <p:cNvPr id="4" name="图片 3">
            <a:extLst>
              <a:ext uri="{FF2B5EF4-FFF2-40B4-BE49-F238E27FC236}">
                <a16:creationId xmlns:a16="http://schemas.microsoft.com/office/drawing/2014/main" id="{1FD998D5-31D6-4EDE-A5E1-1ECD45514E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27200" y="1113701"/>
            <a:ext cx="8712800" cy="5445500"/>
          </a:xfrm>
          <a:prstGeom prst="rect">
            <a:avLst/>
          </a:prstGeom>
        </p:spPr>
      </p:pic>
    </p:spTree>
    <p:custDataLst>
      <p:tags r:id="rId1"/>
    </p:custDataLst>
    <p:extLst>
      <p:ext uri="{BB962C8B-B14F-4D97-AF65-F5344CB8AC3E}">
        <p14:creationId xmlns:p14="http://schemas.microsoft.com/office/powerpoint/2010/main" val="253400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3159338" y="2928410"/>
            <a:ext cx="7786007"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algn="ctr"/>
            <a:r>
              <a:rPr lang="zh-CN" altLang="en-US" sz="3600" dirty="0"/>
              <a:t>如何存储图片、音频等大文件？</a:t>
            </a:r>
          </a:p>
        </p:txBody>
      </p:sp>
      <p:sp>
        <p:nvSpPr>
          <p:cNvPr id="16" name="菱形 15">
            <a:extLst>
              <a:ext uri="{FF2B5EF4-FFF2-40B4-BE49-F238E27FC236}">
                <a16:creationId xmlns:a16="http://schemas.microsoft.com/office/drawing/2014/main" id="{785225A2-D6C5-4B91-91B1-28C8E5755B30}"/>
              </a:ext>
            </a:extLst>
          </p:cNvPr>
          <p:cNvSpPr/>
          <p:nvPr>
            <p:custDataLst>
              <p:tags r:id="rId3"/>
            </p:custDataLst>
          </p:nvPr>
        </p:nvSpPr>
        <p:spPr>
          <a:xfrm flipH="1">
            <a:off x="2890802" y="3160464"/>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4"/>
            </p:custDataLst>
          </p:nvPr>
        </p:nvSpPr>
        <p:spPr>
          <a:xfrm flipH="1">
            <a:off x="2935175" y="2905197"/>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5"/>
            </p:custDataLst>
          </p:nvPr>
        </p:nvSpPr>
        <p:spPr>
          <a:xfrm flipH="1">
            <a:off x="2817868" y="3056846"/>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6"/>
            </p:custDataLst>
          </p:nvPr>
        </p:nvSpPr>
        <p:spPr>
          <a:xfrm flipH="1">
            <a:off x="2755731" y="2966830"/>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Tree>
    <p:custDataLst>
      <p:tags r:id="rId1"/>
    </p:custDataLst>
    <p:extLst>
      <p:ext uri="{BB962C8B-B14F-4D97-AF65-F5344CB8AC3E}">
        <p14:creationId xmlns:p14="http://schemas.microsoft.com/office/powerpoint/2010/main" val="1729791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2"/>
          <p:cNvCxnSpPr/>
          <p:nvPr>
            <p:custDataLst>
              <p:tags r:id="rId3"/>
            </p:custDataLst>
          </p:nvPr>
        </p:nvCxnSpPr>
        <p:spPr>
          <a:xfrm>
            <a:off x="1727200" y="2294226"/>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p:txBody>
          <a:bodyPr>
            <a:normAutofit/>
          </a:bodyPr>
          <a:lstStyle/>
          <a:p>
            <a:r>
              <a:rPr lang="zh-CN" altLang="en-US" sz="3200" dirty="0"/>
              <a:t>如何存储大文件？</a:t>
            </a:r>
            <a:r>
              <a:rPr lang="zh-CN" altLang="en-US" dirty="0"/>
              <a:t>使用</a:t>
            </a:r>
            <a:r>
              <a:rPr lang="en-US" altLang="zh-CN" dirty="0"/>
              <a:t>OSS</a:t>
            </a:r>
            <a:endParaRPr lang="zh-CN" altLang="en-US" dirty="0"/>
          </a:p>
        </p:txBody>
      </p:sp>
      <p:sp>
        <p:nvSpPr>
          <p:cNvPr id="4" name="文本占位符 3"/>
          <p:cNvSpPr>
            <a:spLocks noGrp="1"/>
          </p:cNvSpPr>
          <p:nvPr>
            <p:ph type="body" sz="half" idx="2"/>
            <p:custDataLst>
              <p:tags r:id="rId5"/>
            </p:custDataLst>
          </p:nvPr>
        </p:nvSpPr>
        <p:spPr>
          <a:xfrm>
            <a:off x="1692000" y="1003403"/>
            <a:ext cx="8762400" cy="1332000"/>
          </a:xfrm>
        </p:spPr>
        <p:txBody>
          <a:bodyPr>
            <a:normAutofit/>
          </a:bodyPr>
          <a:lstStyle/>
          <a:p>
            <a:r>
              <a:rPr lang="zh-CN" altLang="en-US" dirty="0"/>
              <a:t>阿里云对象存储服务（</a:t>
            </a:r>
            <a:r>
              <a:rPr lang="en-US" altLang="zh-CN" dirty="0"/>
              <a:t>Object Storage Service</a:t>
            </a:r>
            <a:r>
              <a:rPr lang="zh-CN" altLang="en-US" dirty="0"/>
              <a:t>，简称</a:t>
            </a:r>
            <a:r>
              <a:rPr lang="en-US" altLang="zh-CN" dirty="0"/>
              <a:t>OSS</a:t>
            </a:r>
            <a:r>
              <a:rPr lang="zh-CN" altLang="en-US" dirty="0"/>
              <a:t>），是阿里云对外提供的海量、安全、低成本、高可靠的云存储服务。适用于图片、音视频、日志等海量文件的存储</a:t>
            </a:r>
          </a:p>
        </p:txBody>
      </p:sp>
      <p:pic>
        <p:nvPicPr>
          <p:cNvPr id="1026" name="Picture 2">
            <a:extLst>
              <a:ext uri="{FF2B5EF4-FFF2-40B4-BE49-F238E27FC236}">
                <a16:creationId xmlns:a16="http://schemas.microsoft.com/office/drawing/2014/main" id="{5721845F-7752-4661-9A54-D0BF902214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3006" y="2546139"/>
            <a:ext cx="6620388" cy="417702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33067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3"/>
            </p:custDataLst>
          </p:nvPr>
        </p:nvSpPr>
        <p:spPr/>
        <p:txBody>
          <a:bodyPr>
            <a:normAutofit/>
          </a:bodyPr>
          <a:lstStyle/>
          <a:p>
            <a:r>
              <a:rPr lang="zh-CN" altLang="en-US" sz="3200" dirty="0"/>
              <a:t>我们搭建的阿里云</a:t>
            </a:r>
            <a:r>
              <a:rPr lang="en-US" altLang="zh-CN" sz="3200" dirty="0"/>
              <a:t>OSS</a:t>
            </a:r>
            <a:endParaRPr lang="zh-CN" altLang="en-US" dirty="0"/>
          </a:p>
        </p:txBody>
      </p:sp>
      <p:pic>
        <p:nvPicPr>
          <p:cNvPr id="5" name="图片 4">
            <a:extLst>
              <a:ext uri="{FF2B5EF4-FFF2-40B4-BE49-F238E27FC236}">
                <a16:creationId xmlns:a16="http://schemas.microsoft.com/office/drawing/2014/main" id="{145DF623-DE45-49E1-A3BE-B9808DB5DE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2000" y="1153551"/>
            <a:ext cx="8811999" cy="5507499"/>
          </a:xfrm>
          <a:prstGeom prst="rect">
            <a:avLst/>
          </a:prstGeom>
        </p:spPr>
      </p:pic>
    </p:spTree>
    <p:custDataLst>
      <p:tags r:id="rId1"/>
    </p:custDataLst>
    <p:extLst>
      <p:ext uri="{BB962C8B-B14F-4D97-AF65-F5344CB8AC3E}">
        <p14:creationId xmlns:p14="http://schemas.microsoft.com/office/powerpoint/2010/main" val="3155766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3"/>
            </p:custDataLst>
          </p:nvPr>
        </p:nvSpPr>
        <p:spPr/>
        <p:txBody>
          <a:bodyPr>
            <a:normAutofit/>
          </a:bodyPr>
          <a:lstStyle/>
          <a:p>
            <a:r>
              <a:rPr lang="zh-CN" altLang="en-US" sz="3200" dirty="0"/>
              <a:t>我们搭建的阿里云</a:t>
            </a:r>
            <a:r>
              <a:rPr lang="en-US" altLang="zh-CN" sz="3200" dirty="0"/>
              <a:t>OSS</a:t>
            </a:r>
            <a:endParaRPr lang="zh-CN" altLang="en-US" dirty="0"/>
          </a:p>
        </p:txBody>
      </p:sp>
      <p:pic>
        <p:nvPicPr>
          <p:cNvPr id="4" name="图片 3">
            <a:extLst>
              <a:ext uri="{FF2B5EF4-FFF2-40B4-BE49-F238E27FC236}">
                <a16:creationId xmlns:a16="http://schemas.microsoft.com/office/drawing/2014/main" id="{A9C30F67-A35A-4045-A02E-544E4F1782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2399" y="1098199"/>
            <a:ext cx="8737601" cy="5461001"/>
          </a:xfrm>
          <a:prstGeom prst="rect">
            <a:avLst/>
          </a:prstGeom>
        </p:spPr>
      </p:pic>
    </p:spTree>
    <p:custDataLst>
      <p:tags r:id="rId1"/>
    </p:custDataLst>
    <p:extLst>
      <p:ext uri="{BB962C8B-B14F-4D97-AF65-F5344CB8AC3E}">
        <p14:creationId xmlns:p14="http://schemas.microsoft.com/office/powerpoint/2010/main" val="4024220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2638833" y="2915013"/>
            <a:ext cx="7786007"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algn="ctr"/>
            <a:r>
              <a:rPr lang="zh-CN" altLang="en-US" sz="3600" dirty="0"/>
              <a:t>如何进行消息推送？</a:t>
            </a:r>
          </a:p>
        </p:txBody>
      </p:sp>
      <p:sp>
        <p:nvSpPr>
          <p:cNvPr id="16" name="菱形 15">
            <a:extLst>
              <a:ext uri="{FF2B5EF4-FFF2-40B4-BE49-F238E27FC236}">
                <a16:creationId xmlns:a16="http://schemas.microsoft.com/office/drawing/2014/main" id="{785225A2-D6C5-4B91-91B1-28C8E5755B30}"/>
              </a:ext>
            </a:extLst>
          </p:cNvPr>
          <p:cNvSpPr/>
          <p:nvPr>
            <p:custDataLst>
              <p:tags r:id="rId3"/>
            </p:custDataLst>
          </p:nvPr>
        </p:nvSpPr>
        <p:spPr>
          <a:xfrm flipH="1">
            <a:off x="3608254" y="3180160"/>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4"/>
            </p:custDataLst>
          </p:nvPr>
        </p:nvSpPr>
        <p:spPr>
          <a:xfrm flipH="1">
            <a:off x="3652627" y="2924893"/>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5"/>
            </p:custDataLst>
          </p:nvPr>
        </p:nvSpPr>
        <p:spPr>
          <a:xfrm flipH="1">
            <a:off x="3535320" y="3076542"/>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6"/>
            </p:custDataLst>
          </p:nvPr>
        </p:nvSpPr>
        <p:spPr>
          <a:xfrm flipH="1">
            <a:off x="3473183" y="2986526"/>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Tree>
    <p:custDataLst>
      <p:tags r:id="rId1"/>
    </p:custDataLst>
    <p:extLst>
      <p:ext uri="{BB962C8B-B14F-4D97-AF65-F5344CB8AC3E}">
        <p14:creationId xmlns:p14="http://schemas.microsoft.com/office/powerpoint/2010/main" val="2206075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3"/>
            </p:custDataLst>
          </p:nvPr>
        </p:nvSpPr>
        <p:spPr/>
        <p:txBody>
          <a:bodyPr>
            <a:normAutofit/>
          </a:bodyPr>
          <a:lstStyle/>
          <a:p>
            <a:pPr algn="ctr"/>
            <a:r>
              <a:rPr lang="zh-CN" altLang="en-US" sz="3200" dirty="0"/>
              <a:t>如何进行消息推送？</a:t>
            </a:r>
            <a:r>
              <a:rPr lang="en-US" altLang="zh-CN" sz="3200" dirty="0"/>
              <a:t>URORA</a:t>
            </a:r>
            <a:r>
              <a:rPr lang="zh-CN" altLang="en-US" sz="3200" dirty="0"/>
              <a:t>极光</a:t>
            </a:r>
          </a:p>
        </p:txBody>
      </p:sp>
      <p:pic>
        <p:nvPicPr>
          <p:cNvPr id="3" name="图片 2">
            <a:extLst>
              <a:ext uri="{FF2B5EF4-FFF2-40B4-BE49-F238E27FC236}">
                <a16:creationId xmlns:a16="http://schemas.microsoft.com/office/drawing/2014/main" id="{ABA167E9-9907-4870-BE7C-33BE3639BF52}"/>
              </a:ext>
            </a:extLst>
          </p:cNvPr>
          <p:cNvPicPr>
            <a:picLocks noChangeAspect="1"/>
          </p:cNvPicPr>
          <p:nvPr/>
        </p:nvPicPr>
        <p:blipFill>
          <a:blip r:embed="rId6"/>
          <a:stretch>
            <a:fillRect/>
          </a:stretch>
        </p:blipFill>
        <p:spPr>
          <a:xfrm>
            <a:off x="633171" y="1797288"/>
            <a:ext cx="2542377" cy="4761912"/>
          </a:xfrm>
          <a:prstGeom prst="rect">
            <a:avLst/>
          </a:prstGeom>
        </p:spPr>
      </p:pic>
      <p:pic>
        <p:nvPicPr>
          <p:cNvPr id="1026" name="Picture 2">
            <a:extLst>
              <a:ext uri="{FF2B5EF4-FFF2-40B4-BE49-F238E27FC236}">
                <a16:creationId xmlns:a16="http://schemas.microsoft.com/office/drawing/2014/main" id="{2E1D8FA7-A1AC-415E-AFBD-46C37AD0D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9682" y="1797287"/>
            <a:ext cx="7142870" cy="476191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C35800E-E44E-4A54-9BDB-AB281C009F6A}"/>
              </a:ext>
            </a:extLst>
          </p:cNvPr>
          <p:cNvSpPr txBox="1"/>
          <p:nvPr/>
        </p:nvSpPr>
        <p:spPr>
          <a:xfrm>
            <a:off x="3432517" y="1183983"/>
            <a:ext cx="4318782" cy="369332"/>
          </a:xfrm>
          <a:prstGeom prst="rect">
            <a:avLst/>
          </a:prstGeom>
          <a:noFill/>
        </p:spPr>
        <p:txBody>
          <a:bodyPr wrap="square" rtlCol="0">
            <a:spAutoFit/>
          </a:bodyPr>
          <a:lstStyle/>
          <a:p>
            <a:r>
              <a:rPr lang="zh-CN" altLang="en-US" dirty="0"/>
              <a:t>多种消息推送类型、以及进行推送统计</a:t>
            </a:r>
          </a:p>
        </p:txBody>
      </p:sp>
    </p:spTree>
    <p:custDataLst>
      <p:tags r:id="rId1"/>
    </p:custDataLst>
    <p:extLst>
      <p:ext uri="{BB962C8B-B14F-4D97-AF65-F5344CB8AC3E}">
        <p14:creationId xmlns:p14="http://schemas.microsoft.com/office/powerpoint/2010/main" val="3272182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技术原型展示</a:t>
            </a:r>
          </a:p>
        </p:txBody>
      </p:sp>
      <p:sp>
        <p:nvSpPr>
          <p:cNvPr id="4" name="文本框 3"/>
          <p:cNvSpPr txBox="1"/>
          <p:nvPr>
            <p:custDataLst>
              <p:tags r:id="rId3"/>
            </p:custDataLst>
          </p:nvPr>
        </p:nvSpPr>
        <p:spPr>
          <a:xfrm>
            <a:off x="6677025" y="1743075"/>
            <a:ext cx="533400" cy="830997"/>
          </a:xfrm>
          <a:prstGeom prst="rect">
            <a:avLst/>
          </a:prstGeom>
          <a:noFill/>
        </p:spPr>
        <p:txBody>
          <a:bodyPr wrap="square" rtlCol="0">
            <a:normAutofit/>
          </a:bodyPr>
          <a:lstStyle/>
          <a:p>
            <a:r>
              <a:rPr lang="en-US" altLang="zh-CN" sz="4800">
                <a:solidFill>
                  <a:schemeClr val="bg1"/>
                </a:solidFill>
              </a:rPr>
              <a:t>1</a:t>
            </a:r>
            <a:endParaRPr lang="zh-CN" altLang="en-US" sz="4800" dirty="0">
              <a:solidFill>
                <a:schemeClr val="bg1"/>
              </a:solidFill>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3"/>
            </p:custDataLst>
          </p:nvPr>
        </p:nvSpPr>
        <p:spPr/>
        <p:txBody>
          <a:bodyPr>
            <a:normAutofit/>
          </a:bodyPr>
          <a:lstStyle/>
          <a:p>
            <a:pPr algn="ctr"/>
            <a:r>
              <a:rPr lang="zh-CN" altLang="en-US" sz="3200" dirty="0"/>
              <a:t>如何进行消息推送？</a:t>
            </a:r>
            <a:r>
              <a:rPr lang="en-US" altLang="zh-CN" sz="3200" dirty="0"/>
              <a:t>URORA</a:t>
            </a:r>
            <a:r>
              <a:rPr lang="zh-CN" altLang="en-US" sz="3200" dirty="0"/>
              <a:t>极光</a:t>
            </a:r>
          </a:p>
        </p:txBody>
      </p:sp>
      <p:sp>
        <p:nvSpPr>
          <p:cNvPr id="5" name="文本框 4">
            <a:extLst>
              <a:ext uri="{FF2B5EF4-FFF2-40B4-BE49-F238E27FC236}">
                <a16:creationId xmlns:a16="http://schemas.microsoft.com/office/drawing/2014/main" id="{CC35800E-E44E-4A54-9BDB-AB281C009F6A}"/>
              </a:ext>
            </a:extLst>
          </p:cNvPr>
          <p:cNvSpPr txBox="1"/>
          <p:nvPr/>
        </p:nvSpPr>
        <p:spPr>
          <a:xfrm>
            <a:off x="5090159" y="1463856"/>
            <a:ext cx="4318782" cy="369332"/>
          </a:xfrm>
          <a:prstGeom prst="rect">
            <a:avLst/>
          </a:prstGeom>
          <a:noFill/>
        </p:spPr>
        <p:txBody>
          <a:bodyPr wrap="square" rtlCol="0">
            <a:spAutoFit/>
          </a:bodyPr>
          <a:lstStyle/>
          <a:p>
            <a:r>
              <a:rPr lang="zh-CN" altLang="en-US" dirty="0"/>
              <a:t>短信补发功能</a:t>
            </a:r>
          </a:p>
        </p:txBody>
      </p:sp>
      <p:pic>
        <p:nvPicPr>
          <p:cNvPr id="4" name="图片 3">
            <a:extLst>
              <a:ext uri="{FF2B5EF4-FFF2-40B4-BE49-F238E27FC236}">
                <a16:creationId xmlns:a16="http://schemas.microsoft.com/office/drawing/2014/main" id="{76B9E947-9B5E-43AB-B47E-033030F55E81}"/>
              </a:ext>
            </a:extLst>
          </p:cNvPr>
          <p:cNvPicPr>
            <a:picLocks noChangeAspect="1"/>
          </p:cNvPicPr>
          <p:nvPr/>
        </p:nvPicPr>
        <p:blipFill>
          <a:blip r:embed="rId6"/>
          <a:stretch>
            <a:fillRect/>
          </a:stretch>
        </p:blipFill>
        <p:spPr>
          <a:xfrm>
            <a:off x="2140443" y="2146508"/>
            <a:ext cx="7911114" cy="4069550"/>
          </a:xfrm>
          <a:prstGeom prst="rect">
            <a:avLst/>
          </a:prstGeom>
        </p:spPr>
      </p:pic>
    </p:spTree>
    <p:custDataLst>
      <p:tags r:id="rId1"/>
    </p:custDataLst>
    <p:extLst>
      <p:ext uri="{BB962C8B-B14F-4D97-AF65-F5344CB8AC3E}">
        <p14:creationId xmlns:p14="http://schemas.microsoft.com/office/powerpoint/2010/main" val="208720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MH_Other_1"/>
          <p:cNvCxnSpPr/>
          <p:nvPr>
            <p:custDataLst>
              <p:tags r:id="rId2"/>
            </p:custDataLst>
          </p:nvPr>
        </p:nvCxnSpPr>
        <p:spPr>
          <a:xfrm>
            <a:off x="1727200" y="953588"/>
            <a:ext cx="8737600" cy="0"/>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3"/>
            </p:custDataLst>
          </p:nvPr>
        </p:nvSpPr>
        <p:spPr/>
        <p:txBody>
          <a:bodyPr>
            <a:normAutofit/>
          </a:bodyPr>
          <a:lstStyle/>
          <a:p>
            <a:pPr algn="ctr"/>
            <a:r>
              <a:rPr lang="zh-CN" altLang="en-US" sz="3200" dirty="0"/>
              <a:t>我们实现的消息推送</a:t>
            </a:r>
          </a:p>
        </p:txBody>
      </p:sp>
      <p:pic>
        <p:nvPicPr>
          <p:cNvPr id="6" name="图片 5">
            <a:extLst>
              <a:ext uri="{FF2B5EF4-FFF2-40B4-BE49-F238E27FC236}">
                <a16:creationId xmlns:a16="http://schemas.microsoft.com/office/drawing/2014/main" id="{526A7321-C141-4F7B-9664-3808C69B1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5264" y="1193509"/>
            <a:ext cx="2895749" cy="5664491"/>
          </a:xfrm>
          <a:prstGeom prst="rect">
            <a:avLst/>
          </a:prstGeom>
        </p:spPr>
      </p:pic>
      <p:pic>
        <p:nvPicPr>
          <p:cNvPr id="12" name="图片 11">
            <a:extLst>
              <a:ext uri="{FF2B5EF4-FFF2-40B4-BE49-F238E27FC236}">
                <a16:creationId xmlns:a16="http://schemas.microsoft.com/office/drawing/2014/main" id="{D13176B8-D211-431A-B6E9-9EBA2674A1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6619" y="1321634"/>
            <a:ext cx="2895749" cy="5408238"/>
          </a:xfrm>
          <a:prstGeom prst="rect">
            <a:avLst/>
          </a:prstGeom>
        </p:spPr>
      </p:pic>
    </p:spTree>
    <p:custDataLst>
      <p:tags r:id="rId1"/>
    </p:custDataLst>
    <p:extLst>
      <p:ext uri="{BB962C8B-B14F-4D97-AF65-F5344CB8AC3E}">
        <p14:creationId xmlns:p14="http://schemas.microsoft.com/office/powerpoint/2010/main" val="2777154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迭代评估报告</a:t>
            </a:r>
          </a:p>
        </p:txBody>
      </p:sp>
      <p:sp>
        <p:nvSpPr>
          <p:cNvPr id="4" name="文本框 3"/>
          <p:cNvSpPr txBox="1"/>
          <p:nvPr>
            <p:custDataLst>
              <p:tags r:id="rId3"/>
            </p:custDataLst>
          </p:nvPr>
        </p:nvSpPr>
        <p:spPr>
          <a:xfrm>
            <a:off x="6677025" y="1743075"/>
            <a:ext cx="533400" cy="830997"/>
          </a:xfrm>
          <a:prstGeom prst="rect">
            <a:avLst/>
          </a:prstGeom>
          <a:noFill/>
        </p:spPr>
        <p:txBody>
          <a:bodyPr wrap="square" rtlCol="0">
            <a:normAutofit/>
          </a:bodyPr>
          <a:lstStyle/>
          <a:p>
            <a:r>
              <a:rPr lang="en-US" altLang="zh-CN" sz="4800" dirty="0">
                <a:solidFill>
                  <a:schemeClr val="bg1"/>
                </a:solidFill>
              </a:rPr>
              <a:t>4</a:t>
            </a:r>
            <a:endParaRPr lang="zh-CN" altLang="en-US" sz="4800" dirty="0">
              <a:solidFill>
                <a:schemeClr val="bg1"/>
              </a:solidFill>
            </a:endParaRPr>
          </a:p>
        </p:txBody>
      </p:sp>
    </p:spTree>
    <p:custDataLst>
      <p:tags r:id="rId1"/>
    </p:custDataLst>
    <p:extLst>
      <p:ext uri="{BB962C8B-B14F-4D97-AF65-F5344CB8AC3E}">
        <p14:creationId xmlns:p14="http://schemas.microsoft.com/office/powerpoint/2010/main" val="3979719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2202997" y="2889251"/>
            <a:ext cx="7786007"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algn="ctr"/>
            <a:r>
              <a:rPr lang="zh-CN" altLang="en-US" sz="3600" dirty="0"/>
              <a:t>任务达成情况</a:t>
            </a:r>
          </a:p>
        </p:txBody>
      </p:sp>
      <p:sp>
        <p:nvSpPr>
          <p:cNvPr id="2" name="菱形 1">
            <a:extLst>
              <a:ext uri="{FF2B5EF4-FFF2-40B4-BE49-F238E27FC236}">
                <a16:creationId xmlns:a16="http://schemas.microsoft.com/office/drawing/2014/main" id="{C97EC0F1-9D35-4804-AB6A-ADCF24F7F08D}"/>
              </a:ext>
            </a:extLst>
          </p:cNvPr>
          <p:cNvSpPr/>
          <p:nvPr>
            <p:custDataLst>
              <p:tags r:id="rId3"/>
            </p:custDataLst>
          </p:nvPr>
        </p:nvSpPr>
        <p:spPr>
          <a:xfrm>
            <a:off x="4144467" y="2967037"/>
            <a:ext cx="400050" cy="400050"/>
          </a:xfrm>
          <a:prstGeom prst="diamond">
            <a:avLst/>
          </a:prstGeom>
          <a:solidFill>
            <a:schemeClr val="accent1">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92500" lnSpcReduction="20000"/>
          </a:bodyPr>
          <a:lstStyle/>
          <a:p>
            <a:pPr algn="ctr"/>
            <a:r>
              <a:rPr lang="en-US" altLang="zh-CN" sz="1600" b="1" dirty="0">
                <a:solidFill>
                  <a:schemeClr val="bg1"/>
                </a:solidFill>
              </a:rPr>
              <a:t>1</a:t>
            </a:r>
            <a:endParaRPr lang="zh-CN" altLang="en-US" sz="1600" b="1" dirty="0" err="1">
              <a:solidFill>
                <a:schemeClr val="bg1"/>
              </a:solidFill>
            </a:endParaRPr>
          </a:p>
        </p:txBody>
      </p:sp>
      <p:sp>
        <p:nvSpPr>
          <p:cNvPr id="16" name="菱形 15">
            <a:extLst>
              <a:ext uri="{FF2B5EF4-FFF2-40B4-BE49-F238E27FC236}">
                <a16:creationId xmlns:a16="http://schemas.microsoft.com/office/drawing/2014/main" id="{785225A2-D6C5-4B91-91B1-28C8E5755B30}"/>
              </a:ext>
            </a:extLst>
          </p:cNvPr>
          <p:cNvSpPr/>
          <p:nvPr>
            <p:custDataLst>
              <p:tags r:id="rId4"/>
            </p:custDataLst>
          </p:nvPr>
        </p:nvSpPr>
        <p:spPr>
          <a:xfrm flipH="1">
            <a:off x="3942606" y="3184303"/>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5"/>
            </p:custDataLst>
          </p:nvPr>
        </p:nvSpPr>
        <p:spPr>
          <a:xfrm flipH="1">
            <a:off x="3986979" y="2929036"/>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6"/>
            </p:custDataLst>
          </p:nvPr>
        </p:nvSpPr>
        <p:spPr>
          <a:xfrm flipH="1">
            <a:off x="3869672" y="3080685"/>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7"/>
            </p:custDataLst>
          </p:nvPr>
        </p:nvSpPr>
        <p:spPr>
          <a:xfrm flipH="1">
            <a:off x="3807535" y="2990669"/>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Tree>
    <p:custDataLst>
      <p:tags r:id="rId1"/>
    </p:custDataLst>
    <p:extLst>
      <p:ext uri="{BB962C8B-B14F-4D97-AF65-F5344CB8AC3E}">
        <p14:creationId xmlns:p14="http://schemas.microsoft.com/office/powerpoint/2010/main" val="346870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custDataLst>
              <p:tags r:id="rId2"/>
            </p:custDataLst>
          </p:nvPr>
        </p:nvGrpSpPr>
        <p:grpSpPr>
          <a:xfrm>
            <a:off x="2567937" y="1905690"/>
            <a:ext cx="2343451" cy="2285205"/>
            <a:chOff x="2567937" y="1905690"/>
            <a:chExt cx="2343451" cy="2285205"/>
          </a:xfrm>
        </p:grpSpPr>
        <p:sp>
          <p:nvSpPr>
            <p:cNvPr id="5" name="菱形 4"/>
            <p:cNvSpPr/>
            <p:nvPr>
              <p:custDataLst>
                <p:tags r:id="rId31"/>
              </p:custDataLst>
            </p:nvPr>
          </p:nvSpPr>
          <p:spPr>
            <a:xfrm>
              <a:off x="2995195" y="1905690"/>
              <a:ext cx="1452729" cy="1452729"/>
            </a:xfrm>
            <a:prstGeom prst="diamond">
              <a:avLst/>
            </a:prstGeom>
            <a:solidFill>
              <a:schemeClr val="accent1"/>
            </a:solidFill>
          </p:spPr>
          <p:txBody>
            <a:bodyPr rot="0" spcFirstLastPara="0" vertOverflow="overflow" horzOverflow="overflow" vert="horz" wrap="square" lIns="0" tIns="0" rIns="0" bIns="0" numCol="1" spcCol="0" rtlCol="0" fromWordArt="0" anchor="ctr" anchorCtr="0" forceAA="0" compatLnSpc="1">
              <a:normAutofit/>
            </a:bodyPr>
            <a:lstStyle/>
            <a:p>
              <a:pPr algn="ctr">
                <a:lnSpc>
                  <a:spcPct val="130000"/>
                </a:lnSpc>
              </a:pPr>
              <a:r>
                <a:rPr lang="zh-CN" altLang="en-US" dirty="0">
                  <a:solidFill>
                    <a:schemeClr val="bg1"/>
                  </a:solidFill>
                  <a:latin typeface="+mj-lt"/>
                  <a:ea typeface="+mj-ea"/>
                  <a:cs typeface="+mj-cs"/>
                </a:rPr>
                <a:t>技术</a:t>
              </a:r>
              <a:endParaRPr lang="en-US" altLang="zh-CN" dirty="0">
                <a:solidFill>
                  <a:schemeClr val="bg1"/>
                </a:solidFill>
                <a:latin typeface="+mj-lt"/>
                <a:ea typeface="+mj-ea"/>
                <a:cs typeface="+mj-cs"/>
              </a:endParaRPr>
            </a:p>
            <a:p>
              <a:pPr algn="ctr">
                <a:lnSpc>
                  <a:spcPct val="130000"/>
                </a:lnSpc>
              </a:pPr>
              <a:r>
                <a:rPr lang="zh-CN" altLang="en-US" dirty="0">
                  <a:solidFill>
                    <a:schemeClr val="bg1"/>
                  </a:solidFill>
                  <a:latin typeface="+mj-lt"/>
                  <a:ea typeface="+mj-ea"/>
                  <a:cs typeface="+mj-cs"/>
                </a:rPr>
                <a:t>原型</a:t>
              </a:r>
              <a:endParaRPr lang="en-US" altLang="zh-CN" dirty="0">
                <a:solidFill>
                  <a:schemeClr val="bg1"/>
                </a:solidFill>
                <a:latin typeface="+mj-lt"/>
                <a:ea typeface="+mj-ea"/>
                <a:cs typeface="+mj-cs"/>
              </a:endParaRPr>
            </a:p>
          </p:txBody>
        </p:sp>
        <p:sp>
          <p:nvSpPr>
            <p:cNvPr id="7" name="文本框 6"/>
            <p:cNvSpPr txBox="1"/>
            <p:nvPr>
              <p:custDataLst>
                <p:tags r:id="rId32"/>
              </p:custDataLst>
            </p:nvPr>
          </p:nvSpPr>
          <p:spPr>
            <a:xfrm flipH="1">
              <a:off x="2639205" y="3433765"/>
              <a:ext cx="2272183" cy="757130"/>
            </a:xfrm>
            <a:prstGeom prst="rect">
              <a:avLst/>
            </a:prstGeom>
            <a:noFill/>
          </p:spPr>
          <p:txBody>
            <a:bodyPr wrap="square" rtlCol="0" anchor="t" anchorCtr="0">
              <a:normAutofit/>
            </a:bodyPr>
            <a:lstStyle/>
            <a:p>
              <a:pPr algn="ctr">
                <a:lnSpc>
                  <a:spcPct val="120000"/>
                </a:lnSpc>
              </a:pPr>
              <a:r>
                <a:rPr lang="zh-CN" altLang="en-US" dirty="0"/>
                <a:t>分工探索，共同开发</a:t>
              </a:r>
            </a:p>
          </p:txBody>
        </p:sp>
        <p:sp>
          <p:nvSpPr>
            <p:cNvPr id="6" name="菱形 5"/>
            <p:cNvSpPr/>
            <p:nvPr>
              <p:custDataLst>
                <p:tags r:id="rId33"/>
              </p:custDataLst>
            </p:nvPr>
          </p:nvSpPr>
          <p:spPr>
            <a:xfrm>
              <a:off x="2929535" y="2459696"/>
              <a:ext cx="344716" cy="344715"/>
            </a:xfrm>
            <a:prstGeom prst="diamond">
              <a:avLst/>
            </a:prstGeom>
            <a:solidFill>
              <a:schemeClr val="accent1">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85000" lnSpcReduction="20000"/>
            </a:bodyPr>
            <a:lstStyle/>
            <a:p>
              <a:pPr algn="ctr"/>
              <a:r>
                <a:rPr lang="en-US" altLang="zh-CN" sz="1600" b="1" dirty="0">
                  <a:solidFill>
                    <a:schemeClr val="bg1"/>
                  </a:solidFill>
                </a:rPr>
                <a:t>A</a:t>
              </a:r>
              <a:endParaRPr lang="zh-CN" altLang="en-US" sz="1600" b="1" dirty="0" err="1">
                <a:solidFill>
                  <a:schemeClr val="bg1"/>
                </a:solidFill>
              </a:endParaRPr>
            </a:p>
          </p:txBody>
        </p:sp>
        <p:sp>
          <p:nvSpPr>
            <p:cNvPr id="8" name="菱形 7"/>
            <p:cNvSpPr/>
            <p:nvPr>
              <p:custDataLst>
                <p:tags r:id="rId34"/>
              </p:custDataLst>
            </p:nvPr>
          </p:nvSpPr>
          <p:spPr>
            <a:xfrm flipH="1">
              <a:off x="2755595" y="2646910"/>
              <a:ext cx="231392" cy="231392"/>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9" name="菱形 8"/>
            <p:cNvSpPr/>
            <p:nvPr>
              <p:custDataLst>
                <p:tags r:id="rId35"/>
              </p:custDataLst>
            </p:nvPr>
          </p:nvSpPr>
          <p:spPr>
            <a:xfrm flipH="1">
              <a:off x="2793830" y="2426951"/>
              <a:ext cx="171337" cy="171337"/>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10" name="菱形 9"/>
            <p:cNvSpPr/>
            <p:nvPr>
              <p:custDataLst>
                <p:tags r:id="rId36"/>
              </p:custDataLst>
            </p:nvPr>
          </p:nvSpPr>
          <p:spPr>
            <a:xfrm flipH="1">
              <a:off x="2692749" y="2557624"/>
              <a:ext cx="116130" cy="116130"/>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11" name="菱形 10"/>
            <p:cNvSpPr/>
            <p:nvPr>
              <p:custDataLst>
                <p:tags r:id="rId37"/>
              </p:custDataLst>
            </p:nvPr>
          </p:nvSpPr>
          <p:spPr>
            <a:xfrm flipH="1">
              <a:off x="2639205" y="2480052"/>
              <a:ext cx="65120" cy="65120"/>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12" name="菱形 11"/>
            <p:cNvSpPr/>
            <p:nvPr>
              <p:custDataLst>
                <p:tags r:id="rId38"/>
              </p:custDataLst>
            </p:nvPr>
          </p:nvSpPr>
          <p:spPr>
            <a:xfrm flipH="1">
              <a:off x="2567937" y="2623834"/>
              <a:ext cx="49926" cy="49926"/>
            </a:xfrm>
            <a:prstGeom prst="diamond">
              <a:avLst/>
            </a:prstGeom>
            <a:solidFill>
              <a:schemeClr val="accent1">
                <a:alpha val="1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grpSp>
      <p:grpSp>
        <p:nvGrpSpPr>
          <p:cNvPr id="41" name="组合 40"/>
          <p:cNvGrpSpPr/>
          <p:nvPr>
            <p:custDataLst>
              <p:tags r:id="rId3"/>
            </p:custDataLst>
          </p:nvPr>
        </p:nvGrpSpPr>
        <p:grpSpPr>
          <a:xfrm>
            <a:off x="5790940" y="1905690"/>
            <a:ext cx="2221638" cy="2254984"/>
            <a:chOff x="5790940" y="1905690"/>
            <a:chExt cx="2221638" cy="2254984"/>
          </a:xfrm>
        </p:grpSpPr>
        <p:sp>
          <p:nvSpPr>
            <p:cNvPr id="15" name="菱形 14"/>
            <p:cNvSpPr/>
            <p:nvPr>
              <p:custDataLst>
                <p:tags r:id="rId23"/>
              </p:custDataLst>
            </p:nvPr>
          </p:nvSpPr>
          <p:spPr>
            <a:xfrm>
              <a:off x="6218189" y="1905690"/>
              <a:ext cx="1452729" cy="1452729"/>
            </a:xfrm>
            <a:prstGeom prst="diamond">
              <a:avLst/>
            </a:prstGeom>
            <a:solidFill>
              <a:schemeClr val="accent2"/>
            </a:solidFill>
          </p:spPr>
          <p:txBody>
            <a:bodyPr rot="0" spcFirstLastPara="0" vertOverflow="overflow" horzOverflow="overflow" vert="horz" wrap="square" lIns="0" tIns="0" rIns="0" bIns="0" numCol="1" spcCol="0" rtlCol="0" fromWordArt="0" anchor="ctr" anchorCtr="0" forceAA="0" compatLnSpc="1">
              <a:normAutofit/>
            </a:bodyPr>
            <a:lstStyle/>
            <a:p>
              <a:pPr algn="ctr">
                <a:lnSpc>
                  <a:spcPct val="130000"/>
                </a:lnSpc>
              </a:pPr>
              <a:r>
                <a:rPr lang="en-US" altLang="zh-CN" dirty="0">
                  <a:solidFill>
                    <a:schemeClr val="bg1"/>
                  </a:solidFill>
                  <a:latin typeface="+mj-lt"/>
                  <a:ea typeface="+mj-ea"/>
                  <a:cs typeface="+mj-cs"/>
                </a:rPr>
                <a:t>Vision</a:t>
              </a:r>
            </a:p>
            <a:p>
              <a:pPr algn="ctr">
                <a:lnSpc>
                  <a:spcPct val="130000"/>
                </a:lnSpc>
              </a:pPr>
              <a:r>
                <a:rPr lang="zh-CN" altLang="en-US" dirty="0">
                  <a:solidFill>
                    <a:schemeClr val="bg1"/>
                  </a:solidFill>
                  <a:latin typeface="+mj-lt"/>
                  <a:ea typeface="+mj-ea"/>
                  <a:cs typeface="+mj-cs"/>
                </a:rPr>
                <a:t>文档</a:t>
              </a:r>
              <a:endParaRPr lang="en-US" altLang="zh-CN" dirty="0">
                <a:solidFill>
                  <a:schemeClr val="bg1"/>
                </a:solidFill>
                <a:latin typeface="+mj-lt"/>
                <a:ea typeface="+mj-ea"/>
                <a:cs typeface="+mj-cs"/>
              </a:endParaRPr>
            </a:p>
          </p:txBody>
        </p:sp>
        <p:sp>
          <p:nvSpPr>
            <p:cNvPr id="16" name="文本框 15"/>
            <p:cNvSpPr txBox="1"/>
            <p:nvPr>
              <p:custDataLst>
                <p:tags r:id="rId24"/>
              </p:custDataLst>
            </p:nvPr>
          </p:nvSpPr>
          <p:spPr>
            <a:xfrm flipH="1">
              <a:off x="5876529" y="3403544"/>
              <a:ext cx="2136049" cy="757130"/>
            </a:xfrm>
            <a:prstGeom prst="rect">
              <a:avLst/>
            </a:prstGeom>
            <a:noFill/>
          </p:spPr>
          <p:txBody>
            <a:bodyPr wrap="square" rtlCol="0" anchor="t" anchorCtr="0">
              <a:normAutofit fontScale="85000" lnSpcReduction="10000"/>
            </a:bodyPr>
            <a:lstStyle/>
            <a:p>
              <a:pPr algn="ctr">
                <a:lnSpc>
                  <a:spcPct val="120000"/>
                </a:lnSpc>
              </a:pPr>
              <a:r>
                <a:rPr lang="zh-CN" altLang="en-US" dirty="0"/>
                <a:t>基于第一次迭代基础，结合老师助教建议修改</a:t>
              </a:r>
            </a:p>
          </p:txBody>
        </p:sp>
        <p:sp>
          <p:nvSpPr>
            <p:cNvPr id="17" name="菱形 16"/>
            <p:cNvSpPr/>
            <p:nvPr>
              <p:custDataLst>
                <p:tags r:id="rId25"/>
              </p:custDataLst>
            </p:nvPr>
          </p:nvSpPr>
          <p:spPr>
            <a:xfrm>
              <a:off x="6152530" y="2459696"/>
              <a:ext cx="344715" cy="344715"/>
            </a:xfrm>
            <a:prstGeom prst="diamond">
              <a:avLst/>
            </a:prstGeom>
            <a:solidFill>
              <a:schemeClr val="accent2">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85000" lnSpcReduction="20000"/>
            </a:bodyPr>
            <a:lstStyle/>
            <a:p>
              <a:pPr algn="ctr"/>
              <a:r>
                <a:rPr lang="en-US" altLang="zh-CN" sz="1600" b="1" dirty="0">
                  <a:solidFill>
                    <a:schemeClr val="bg1"/>
                  </a:solidFill>
                </a:rPr>
                <a:t>B</a:t>
              </a:r>
              <a:endParaRPr lang="zh-CN" altLang="en-US" sz="1600" b="1" dirty="0" err="1">
                <a:solidFill>
                  <a:schemeClr val="bg1"/>
                </a:solidFill>
              </a:endParaRPr>
            </a:p>
          </p:txBody>
        </p:sp>
        <p:sp>
          <p:nvSpPr>
            <p:cNvPr id="18" name="菱形 17"/>
            <p:cNvSpPr/>
            <p:nvPr>
              <p:custDataLst>
                <p:tags r:id="rId26"/>
              </p:custDataLst>
            </p:nvPr>
          </p:nvSpPr>
          <p:spPr>
            <a:xfrm flipH="1">
              <a:off x="5978588" y="2646910"/>
              <a:ext cx="231392" cy="231392"/>
            </a:xfrm>
            <a:prstGeom prst="diamond">
              <a:avLst/>
            </a:prstGeom>
            <a:solidFill>
              <a:schemeClr val="accent2">
                <a:alpha val="4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19" name="菱形 18"/>
            <p:cNvSpPr/>
            <p:nvPr>
              <p:custDataLst>
                <p:tags r:id="rId27"/>
              </p:custDataLst>
            </p:nvPr>
          </p:nvSpPr>
          <p:spPr>
            <a:xfrm flipH="1">
              <a:off x="6016823" y="2426951"/>
              <a:ext cx="171337" cy="171337"/>
            </a:xfrm>
            <a:prstGeom prst="diamond">
              <a:avLst/>
            </a:prstGeom>
            <a:solidFill>
              <a:schemeClr val="accent2">
                <a:alpha val="35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20" name="菱形 19"/>
            <p:cNvSpPr/>
            <p:nvPr>
              <p:custDataLst>
                <p:tags r:id="rId28"/>
              </p:custDataLst>
            </p:nvPr>
          </p:nvSpPr>
          <p:spPr>
            <a:xfrm flipH="1">
              <a:off x="5915742" y="2557624"/>
              <a:ext cx="116130" cy="116130"/>
            </a:xfrm>
            <a:prstGeom prst="diamond">
              <a:avLst/>
            </a:prstGeom>
            <a:solidFill>
              <a:schemeClr val="accent2">
                <a:alpha val="3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21" name="菱形 20"/>
            <p:cNvSpPr/>
            <p:nvPr>
              <p:custDataLst>
                <p:tags r:id="rId29"/>
              </p:custDataLst>
            </p:nvPr>
          </p:nvSpPr>
          <p:spPr>
            <a:xfrm flipH="1">
              <a:off x="5862197" y="2480052"/>
              <a:ext cx="65120" cy="65120"/>
            </a:xfrm>
            <a:prstGeom prst="diamond">
              <a:avLst/>
            </a:prstGeom>
            <a:solidFill>
              <a:schemeClr val="accent2">
                <a:alpha val="2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22" name="菱形 21"/>
            <p:cNvSpPr/>
            <p:nvPr>
              <p:custDataLst>
                <p:tags r:id="rId30"/>
              </p:custDataLst>
            </p:nvPr>
          </p:nvSpPr>
          <p:spPr>
            <a:xfrm flipH="1">
              <a:off x="5790940" y="2623834"/>
              <a:ext cx="49926" cy="49926"/>
            </a:xfrm>
            <a:prstGeom prst="diamond">
              <a:avLst/>
            </a:prstGeom>
            <a:solidFill>
              <a:schemeClr val="accent2">
                <a:alpha val="1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grpSp>
      <p:grpSp>
        <p:nvGrpSpPr>
          <p:cNvPr id="32" name="组合 31"/>
          <p:cNvGrpSpPr/>
          <p:nvPr>
            <p:custDataLst>
              <p:tags r:id="rId4"/>
            </p:custDataLst>
          </p:nvPr>
        </p:nvGrpSpPr>
        <p:grpSpPr>
          <a:xfrm>
            <a:off x="4179454" y="4141806"/>
            <a:ext cx="2221616" cy="2254984"/>
            <a:chOff x="4179454" y="4141806"/>
            <a:chExt cx="2221616" cy="2254984"/>
          </a:xfrm>
        </p:grpSpPr>
        <p:sp>
          <p:nvSpPr>
            <p:cNvPr id="24" name="菱形 23"/>
            <p:cNvSpPr/>
            <p:nvPr>
              <p:custDataLst>
                <p:tags r:id="rId15"/>
              </p:custDataLst>
            </p:nvPr>
          </p:nvSpPr>
          <p:spPr>
            <a:xfrm>
              <a:off x="4606681" y="4141806"/>
              <a:ext cx="1452729" cy="1452729"/>
            </a:xfrm>
            <a:prstGeom prst="diamond">
              <a:avLst/>
            </a:prstGeom>
            <a:solidFill>
              <a:schemeClr val="accent3"/>
            </a:solidFill>
          </p:spPr>
          <p:txBody>
            <a:bodyPr rot="0" spcFirstLastPara="0" vertOverflow="overflow" horzOverflow="overflow" vert="horz" wrap="square" lIns="0" tIns="0" rIns="0" bIns="0" numCol="1" spcCol="0" rtlCol="0" fromWordArt="0" anchor="ctr" anchorCtr="0" forceAA="0" compatLnSpc="1">
              <a:normAutofit/>
            </a:bodyPr>
            <a:lstStyle/>
            <a:p>
              <a:pPr algn="ctr">
                <a:lnSpc>
                  <a:spcPct val="130000"/>
                </a:lnSpc>
              </a:pPr>
              <a:r>
                <a:rPr lang="zh-CN" altLang="en-US" dirty="0">
                  <a:solidFill>
                    <a:schemeClr val="bg1"/>
                  </a:solidFill>
                  <a:latin typeface="+mj-lt"/>
                  <a:ea typeface="+mj-ea"/>
                  <a:cs typeface="+mj-cs"/>
                </a:rPr>
                <a:t>用例</a:t>
              </a:r>
              <a:endParaRPr lang="en-US" altLang="zh-CN" dirty="0">
                <a:solidFill>
                  <a:schemeClr val="bg1"/>
                </a:solidFill>
                <a:latin typeface="+mj-lt"/>
                <a:ea typeface="+mj-ea"/>
                <a:cs typeface="+mj-cs"/>
              </a:endParaRPr>
            </a:p>
            <a:p>
              <a:pPr algn="ctr">
                <a:lnSpc>
                  <a:spcPct val="130000"/>
                </a:lnSpc>
              </a:pPr>
              <a:r>
                <a:rPr lang="zh-CN" altLang="en-US" dirty="0">
                  <a:solidFill>
                    <a:schemeClr val="bg1"/>
                  </a:solidFill>
                  <a:latin typeface="+mj-lt"/>
                  <a:ea typeface="+mj-ea"/>
                  <a:cs typeface="+mj-cs"/>
                </a:rPr>
                <a:t>模型</a:t>
              </a:r>
              <a:endParaRPr lang="en-US" altLang="zh-CN" dirty="0">
                <a:solidFill>
                  <a:schemeClr val="bg1"/>
                </a:solidFill>
                <a:latin typeface="+mj-lt"/>
                <a:ea typeface="+mj-ea"/>
                <a:cs typeface="+mj-cs"/>
              </a:endParaRPr>
            </a:p>
          </p:txBody>
        </p:sp>
        <p:sp>
          <p:nvSpPr>
            <p:cNvPr id="25" name="文本框 24"/>
            <p:cNvSpPr txBox="1"/>
            <p:nvPr>
              <p:custDataLst>
                <p:tags r:id="rId16"/>
              </p:custDataLst>
            </p:nvPr>
          </p:nvSpPr>
          <p:spPr>
            <a:xfrm flipH="1">
              <a:off x="4265021" y="5639660"/>
              <a:ext cx="2136049" cy="757130"/>
            </a:xfrm>
            <a:prstGeom prst="rect">
              <a:avLst/>
            </a:prstGeom>
            <a:noFill/>
          </p:spPr>
          <p:txBody>
            <a:bodyPr wrap="square" rtlCol="0" anchor="t" anchorCtr="0">
              <a:normAutofit fontScale="85000" lnSpcReduction="10000"/>
            </a:bodyPr>
            <a:lstStyle/>
            <a:p>
              <a:pPr algn="ctr">
                <a:lnSpc>
                  <a:spcPct val="120000"/>
                </a:lnSpc>
              </a:pPr>
              <a:r>
                <a:rPr lang="zh-CN" altLang="en-US" dirty="0"/>
                <a:t>基于第一次迭代基础，结合老师助教建议修改</a:t>
              </a:r>
            </a:p>
          </p:txBody>
        </p:sp>
        <p:sp>
          <p:nvSpPr>
            <p:cNvPr id="26" name="菱形 25"/>
            <p:cNvSpPr/>
            <p:nvPr>
              <p:custDataLst>
                <p:tags r:id="rId17"/>
              </p:custDataLst>
            </p:nvPr>
          </p:nvSpPr>
          <p:spPr>
            <a:xfrm>
              <a:off x="4541020" y="4695812"/>
              <a:ext cx="344715" cy="344715"/>
            </a:xfrm>
            <a:prstGeom prst="diamond">
              <a:avLst/>
            </a:prstGeom>
            <a:solidFill>
              <a:schemeClr val="accent3">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85000" lnSpcReduction="20000"/>
            </a:bodyPr>
            <a:lstStyle/>
            <a:p>
              <a:pPr algn="ctr"/>
              <a:r>
                <a:rPr lang="en-US" altLang="zh-CN" sz="1600" b="1" dirty="0">
                  <a:solidFill>
                    <a:schemeClr val="bg1"/>
                  </a:solidFill>
                </a:rPr>
                <a:t>C</a:t>
              </a:r>
              <a:endParaRPr lang="zh-CN" altLang="en-US" sz="1600" b="1" dirty="0" err="1">
                <a:solidFill>
                  <a:schemeClr val="bg1"/>
                </a:solidFill>
              </a:endParaRPr>
            </a:p>
          </p:txBody>
        </p:sp>
        <p:sp>
          <p:nvSpPr>
            <p:cNvPr id="27" name="菱形 26"/>
            <p:cNvSpPr/>
            <p:nvPr>
              <p:custDataLst>
                <p:tags r:id="rId18"/>
              </p:custDataLst>
            </p:nvPr>
          </p:nvSpPr>
          <p:spPr>
            <a:xfrm flipH="1">
              <a:off x="4367081" y="4883026"/>
              <a:ext cx="231392" cy="231392"/>
            </a:xfrm>
            <a:prstGeom prst="diamond">
              <a:avLst/>
            </a:prstGeom>
            <a:solidFill>
              <a:schemeClr val="accent3">
                <a:alpha val="4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28" name="菱形 27"/>
            <p:cNvSpPr/>
            <p:nvPr>
              <p:custDataLst>
                <p:tags r:id="rId19"/>
              </p:custDataLst>
            </p:nvPr>
          </p:nvSpPr>
          <p:spPr>
            <a:xfrm flipH="1">
              <a:off x="4405319" y="4663067"/>
              <a:ext cx="171337" cy="171337"/>
            </a:xfrm>
            <a:prstGeom prst="diamond">
              <a:avLst/>
            </a:prstGeom>
            <a:solidFill>
              <a:schemeClr val="accent3">
                <a:alpha val="35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29" name="菱形 28"/>
            <p:cNvSpPr/>
            <p:nvPr>
              <p:custDataLst>
                <p:tags r:id="rId20"/>
              </p:custDataLst>
            </p:nvPr>
          </p:nvSpPr>
          <p:spPr>
            <a:xfrm flipH="1">
              <a:off x="4304234" y="4793740"/>
              <a:ext cx="116130" cy="116130"/>
            </a:xfrm>
            <a:prstGeom prst="diamond">
              <a:avLst/>
            </a:prstGeom>
            <a:solidFill>
              <a:schemeClr val="accent3">
                <a:alpha val="3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30" name="菱形 29"/>
            <p:cNvSpPr/>
            <p:nvPr>
              <p:custDataLst>
                <p:tags r:id="rId21"/>
              </p:custDataLst>
            </p:nvPr>
          </p:nvSpPr>
          <p:spPr>
            <a:xfrm flipH="1">
              <a:off x="4250701" y="4716168"/>
              <a:ext cx="65120" cy="65120"/>
            </a:xfrm>
            <a:prstGeom prst="diamond">
              <a:avLst/>
            </a:prstGeom>
            <a:solidFill>
              <a:schemeClr val="accent3">
                <a:alpha val="2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31" name="菱形 30"/>
            <p:cNvSpPr/>
            <p:nvPr>
              <p:custDataLst>
                <p:tags r:id="rId22"/>
              </p:custDataLst>
            </p:nvPr>
          </p:nvSpPr>
          <p:spPr>
            <a:xfrm flipH="1">
              <a:off x="4179454" y="4859950"/>
              <a:ext cx="49926" cy="49926"/>
            </a:xfrm>
            <a:prstGeom prst="diamond">
              <a:avLst/>
            </a:prstGeom>
            <a:solidFill>
              <a:schemeClr val="accent3">
                <a:alpha val="1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grpSp>
      <p:grpSp>
        <p:nvGrpSpPr>
          <p:cNvPr id="2" name="组合 1"/>
          <p:cNvGrpSpPr/>
          <p:nvPr>
            <p:custDataLst>
              <p:tags r:id="rId5"/>
            </p:custDataLst>
          </p:nvPr>
        </p:nvGrpSpPr>
        <p:grpSpPr>
          <a:xfrm>
            <a:off x="7402448" y="4141806"/>
            <a:ext cx="2221616" cy="2254984"/>
            <a:chOff x="7402448" y="4141806"/>
            <a:chExt cx="2221616" cy="2254984"/>
          </a:xfrm>
        </p:grpSpPr>
        <p:sp>
          <p:nvSpPr>
            <p:cNvPr id="33" name="菱形 32"/>
            <p:cNvSpPr/>
            <p:nvPr>
              <p:custDataLst>
                <p:tags r:id="rId7"/>
              </p:custDataLst>
            </p:nvPr>
          </p:nvSpPr>
          <p:spPr>
            <a:xfrm>
              <a:off x="7829675" y="4141806"/>
              <a:ext cx="1452729" cy="1452729"/>
            </a:xfrm>
            <a:prstGeom prst="diamond">
              <a:avLst/>
            </a:prstGeom>
            <a:solidFill>
              <a:schemeClr val="accent4"/>
            </a:solidFill>
          </p:spPr>
          <p:txBody>
            <a:bodyPr rot="0" spcFirstLastPara="0" vertOverflow="overflow" horzOverflow="overflow" vert="horz" wrap="square" lIns="0" tIns="0" rIns="0" bIns="0" numCol="1" spcCol="0" rtlCol="0" fromWordArt="0" anchor="ctr" anchorCtr="0" forceAA="0" compatLnSpc="1">
              <a:normAutofit/>
            </a:bodyPr>
            <a:lstStyle/>
            <a:p>
              <a:pPr algn="ctr">
                <a:lnSpc>
                  <a:spcPct val="130000"/>
                </a:lnSpc>
              </a:pPr>
              <a:r>
                <a:rPr lang="zh-CN" altLang="en-US" dirty="0">
                  <a:solidFill>
                    <a:schemeClr val="bg1"/>
                  </a:solidFill>
                  <a:latin typeface="+mj-lt"/>
                  <a:ea typeface="+mj-ea"/>
                  <a:cs typeface="+mj-cs"/>
                </a:rPr>
                <a:t>软件需求规约</a:t>
              </a:r>
              <a:endParaRPr lang="en-US" altLang="zh-CN" dirty="0">
                <a:solidFill>
                  <a:schemeClr val="bg1"/>
                </a:solidFill>
                <a:latin typeface="+mj-lt"/>
                <a:ea typeface="+mj-ea"/>
                <a:cs typeface="+mj-cs"/>
              </a:endParaRPr>
            </a:p>
          </p:txBody>
        </p:sp>
        <p:sp>
          <p:nvSpPr>
            <p:cNvPr id="34" name="文本框 33"/>
            <p:cNvSpPr txBox="1"/>
            <p:nvPr>
              <p:custDataLst>
                <p:tags r:id="rId8"/>
              </p:custDataLst>
            </p:nvPr>
          </p:nvSpPr>
          <p:spPr>
            <a:xfrm flipH="1">
              <a:off x="7488015" y="5639660"/>
              <a:ext cx="2136049" cy="757130"/>
            </a:xfrm>
            <a:prstGeom prst="rect">
              <a:avLst/>
            </a:prstGeom>
            <a:noFill/>
          </p:spPr>
          <p:txBody>
            <a:bodyPr wrap="square" rtlCol="0" anchor="t" anchorCtr="0">
              <a:normAutofit fontScale="85000" lnSpcReduction="10000"/>
            </a:bodyPr>
            <a:lstStyle/>
            <a:p>
              <a:pPr algn="ctr">
                <a:lnSpc>
                  <a:spcPct val="120000"/>
                </a:lnSpc>
              </a:pPr>
              <a:r>
                <a:rPr lang="zh-CN" altLang="en-US" dirty="0"/>
                <a:t>基于第一次迭代基础，结合老师助教建议修改</a:t>
              </a:r>
            </a:p>
          </p:txBody>
        </p:sp>
        <p:sp>
          <p:nvSpPr>
            <p:cNvPr id="35" name="菱形 34"/>
            <p:cNvSpPr/>
            <p:nvPr>
              <p:custDataLst>
                <p:tags r:id="rId9"/>
              </p:custDataLst>
            </p:nvPr>
          </p:nvSpPr>
          <p:spPr>
            <a:xfrm>
              <a:off x="7764014" y="4695812"/>
              <a:ext cx="344715" cy="344715"/>
            </a:xfrm>
            <a:prstGeom prst="diamond">
              <a:avLst/>
            </a:prstGeom>
            <a:solidFill>
              <a:schemeClr val="accent4">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85000" lnSpcReduction="20000"/>
            </a:bodyPr>
            <a:lstStyle/>
            <a:p>
              <a:pPr algn="ctr"/>
              <a:r>
                <a:rPr lang="en-US" altLang="zh-CN" sz="1600" b="1" dirty="0">
                  <a:solidFill>
                    <a:schemeClr val="bg1"/>
                  </a:solidFill>
                </a:rPr>
                <a:t>D</a:t>
              </a:r>
              <a:endParaRPr lang="zh-CN" altLang="en-US" sz="1600" b="1" dirty="0" err="1">
                <a:solidFill>
                  <a:schemeClr val="bg1"/>
                </a:solidFill>
              </a:endParaRPr>
            </a:p>
          </p:txBody>
        </p:sp>
        <p:sp>
          <p:nvSpPr>
            <p:cNvPr id="36" name="菱形 35"/>
            <p:cNvSpPr/>
            <p:nvPr>
              <p:custDataLst>
                <p:tags r:id="rId10"/>
              </p:custDataLst>
            </p:nvPr>
          </p:nvSpPr>
          <p:spPr>
            <a:xfrm flipH="1">
              <a:off x="7590075" y="4883026"/>
              <a:ext cx="231392" cy="231392"/>
            </a:xfrm>
            <a:prstGeom prst="diamond">
              <a:avLst/>
            </a:prstGeom>
            <a:solidFill>
              <a:schemeClr val="accent4">
                <a:alpha val="4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37" name="菱形 36"/>
            <p:cNvSpPr/>
            <p:nvPr>
              <p:custDataLst>
                <p:tags r:id="rId11"/>
              </p:custDataLst>
            </p:nvPr>
          </p:nvSpPr>
          <p:spPr>
            <a:xfrm flipH="1">
              <a:off x="7628313" y="4663067"/>
              <a:ext cx="171337" cy="171337"/>
            </a:xfrm>
            <a:prstGeom prst="diamond">
              <a:avLst/>
            </a:prstGeom>
            <a:solidFill>
              <a:schemeClr val="accent4">
                <a:alpha val="35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38" name="菱形 37"/>
            <p:cNvSpPr/>
            <p:nvPr>
              <p:custDataLst>
                <p:tags r:id="rId12"/>
              </p:custDataLst>
            </p:nvPr>
          </p:nvSpPr>
          <p:spPr>
            <a:xfrm flipH="1">
              <a:off x="7527228" y="4793740"/>
              <a:ext cx="116130" cy="116130"/>
            </a:xfrm>
            <a:prstGeom prst="diamond">
              <a:avLst/>
            </a:prstGeom>
            <a:solidFill>
              <a:schemeClr val="accent4">
                <a:alpha val="3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39" name="菱形 38"/>
            <p:cNvSpPr/>
            <p:nvPr>
              <p:custDataLst>
                <p:tags r:id="rId13"/>
              </p:custDataLst>
            </p:nvPr>
          </p:nvSpPr>
          <p:spPr>
            <a:xfrm flipH="1">
              <a:off x="7473695" y="4716168"/>
              <a:ext cx="65120" cy="65120"/>
            </a:xfrm>
            <a:prstGeom prst="diamond">
              <a:avLst/>
            </a:prstGeom>
            <a:solidFill>
              <a:schemeClr val="accent4">
                <a:alpha val="2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40" name="菱形 39"/>
            <p:cNvSpPr/>
            <p:nvPr>
              <p:custDataLst>
                <p:tags r:id="rId14"/>
              </p:custDataLst>
            </p:nvPr>
          </p:nvSpPr>
          <p:spPr>
            <a:xfrm flipH="1">
              <a:off x="7402448" y="4859950"/>
              <a:ext cx="49926" cy="49926"/>
            </a:xfrm>
            <a:prstGeom prst="diamond">
              <a:avLst/>
            </a:prstGeom>
            <a:solidFill>
              <a:schemeClr val="accent4">
                <a:alpha val="1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grpSp>
      <p:sp>
        <p:nvSpPr>
          <p:cNvPr id="23" name="文本框 22"/>
          <p:cNvSpPr txBox="1"/>
          <p:nvPr>
            <p:custDataLst>
              <p:tags r:id="rId6"/>
            </p:custDataLst>
          </p:nvPr>
        </p:nvSpPr>
        <p:spPr>
          <a:xfrm>
            <a:off x="838200" y="394154"/>
            <a:ext cx="10515599" cy="723445"/>
          </a:xfrm>
          <a:prstGeom prst="rect">
            <a:avLst/>
          </a:prstGeom>
        </p:spPr>
        <p:txBody>
          <a:bodyPr vert="horz" lIns="91440" tIns="45720" rIns="91440" bIns="45720" rtlCol="0" anchor="ctr">
            <a:normAutofit/>
          </a:bodyPr>
          <a:lstStyle>
            <a:lvl1pPr>
              <a:lnSpc>
                <a:spcPct val="90000"/>
              </a:lnSpc>
              <a:spcBef>
                <a:spcPct val="0"/>
              </a:spcBef>
              <a:buNone/>
              <a:defRPr sz="3200" kern="0">
                <a:solidFill>
                  <a:schemeClr val="accent1"/>
                </a:solidFill>
                <a:latin typeface="+mj-lt"/>
                <a:ea typeface="+mj-ea"/>
                <a:cs typeface="宋体" pitchFamily="2" charset="-122"/>
              </a:defRPr>
            </a:lvl1pPr>
          </a:lstStyle>
          <a:p>
            <a:r>
              <a:rPr lang="zh-CN" altLang="en-US" dirty="0">
                <a:cs typeface="+mj-cs"/>
              </a:rPr>
              <a:t>任务达成情况</a:t>
            </a:r>
          </a:p>
        </p:txBody>
      </p:sp>
    </p:spTree>
    <p:custDataLst>
      <p:tags r:id="rId1"/>
    </p:custDataLst>
    <p:extLst>
      <p:ext uri="{BB962C8B-B14F-4D97-AF65-F5344CB8AC3E}">
        <p14:creationId xmlns:p14="http://schemas.microsoft.com/office/powerpoint/2010/main" val="315588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custDataLst>
              <p:tags r:id="rId2"/>
            </p:custDataLst>
          </p:nvPr>
        </p:nvGrpSpPr>
        <p:grpSpPr>
          <a:xfrm>
            <a:off x="1595439" y="2648539"/>
            <a:ext cx="2221647" cy="2254984"/>
            <a:chOff x="2468805" y="1880475"/>
            <a:chExt cx="2221647" cy="2254984"/>
          </a:xfrm>
        </p:grpSpPr>
        <p:sp>
          <p:nvSpPr>
            <p:cNvPr id="5" name="菱形 4"/>
            <p:cNvSpPr/>
            <p:nvPr>
              <p:custDataLst>
                <p:tags r:id="rId22"/>
              </p:custDataLst>
            </p:nvPr>
          </p:nvSpPr>
          <p:spPr>
            <a:xfrm>
              <a:off x="2896063" y="1880475"/>
              <a:ext cx="1452729" cy="1452729"/>
            </a:xfrm>
            <a:prstGeom prst="diamond">
              <a:avLst/>
            </a:prstGeom>
            <a:solidFill>
              <a:schemeClr val="accent1"/>
            </a:solidFill>
          </p:spPr>
          <p:txBody>
            <a:bodyPr rot="0" spcFirstLastPara="0" vertOverflow="overflow" horzOverflow="overflow" vert="horz" wrap="square" lIns="0" tIns="0" rIns="0" bIns="0" numCol="1" spcCol="0" rtlCol="0" fromWordArt="0" anchor="ctr" anchorCtr="0" forceAA="0" compatLnSpc="1">
              <a:normAutofit/>
            </a:bodyPr>
            <a:lstStyle/>
            <a:p>
              <a:pPr algn="ctr">
                <a:lnSpc>
                  <a:spcPct val="130000"/>
                </a:lnSpc>
              </a:pPr>
              <a:r>
                <a:rPr lang="zh-CN" altLang="en-US" dirty="0">
                  <a:solidFill>
                    <a:schemeClr val="bg1"/>
                  </a:solidFill>
                  <a:latin typeface="+mj-lt"/>
                  <a:ea typeface="+mj-ea"/>
                  <a:cs typeface="+mj-cs"/>
                </a:rPr>
                <a:t>软件架构文档</a:t>
              </a:r>
              <a:endParaRPr lang="en-US" altLang="zh-CN" dirty="0">
                <a:solidFill>
                  <a:schemeClr val="bg1"/>
                </a:solidFill>
                <a:latin typeface="+mj-lt"/>
                <a:ea typeface="+mj-ea"/>
                <a:cs typeface="+mj-cs"/>
              </a:endParaRPr>
            </a:p>
          </p:txBody>
        </p:sp>
        <p:sp>
          <p:nvSpPr>
            <p:cNvPr id="7" name="文本框 6"/>
            <p:cNvSpPr txBox="1"/>
            <p:nvPr>
              <p:custDataLst>
                <p:tags r:id="rId23"/>
              </p:custDataLst>
            </p:nvPr>
          </p:nvSpPr>
          <p:spPr>
            <a:xfrm flipH="1">
              <a:off x="2554403" y="3378329"/>
              <a:ext cx="2136049" cy="757130"/>
            </a:xfrm>
            <a:prstGeom prst="rect">
              <a:avLst/>
            </a:prstGeom>
            <a:noFill/>
          </p:spPr>
          <p:txBody>
            <a:bodyPr wrap="square" rtlCol="0" anchor="t" anchorCtr="0">
              <a:normAutofit/>
            </a:bodyPr>
            <a:lstStyle/>
            <a:p>
              <a:pPr algn="ctr">
                <a:lnSpc>
                  <a:spcPct val="120000"/>
                </a:lnSpc>
              </a:pPr>
              <a:r>
                <a:rPr lang="zh-CN" altLang="en-US" dirty="0"/>
                <a:t>分工初稿</a:t>
              </a:r>
              <a:endParaRPr lang="en-US" altLang="zh-CN" dirty="0"/>
            </a:p>
            <a:p>
              <a:pPr algn="ctr">
                <a:lnSpc>
                  <a:spcPct val="120000"/>
                </a:lnSpc>
              </a:pPr>
              <a:r>
                <a:rPr lang="zh-CN" altLang="en-US" dirty="0"/>
                <a:t>共同评审</a:t>
              </a:r>
            </a:p>
          </p:txBody>
        </p:sp>
        <p:sp>
          <p:nvSpPr>
            <p:cNvPr id="6" name="菱形 5"/>
            <p:cNvSpPr/>
            <p:nvPr>
              <p:custDataLst>
                <p:tags r:id="rId24"/>
              </p:custDataLst>
            </p:nvPr>
          </p:nvSpPr>
          <p:spPr>
            <a:xfrm>
              <a:off x="2830403" y="2434481"/>
              <a:ext cx="344716" cy="344715"/>
            </a:xfrm>
            <a:prstGeom prst="diamond">
              <a:avLst/>
            </a:prstGeom>
            <a:solidFill>
              <a:schemeClr val="accent1">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85000" lnSpcReduction="20000"/>
            </a:bodyPr>
            <a:lstStyle/>
            <a:p>
              <a:pPr algn="ctr"/>
              <a:r>
                <a:rPr lang="en-US" altLang="zh-CN" sz="1600" b="1" dirty="0">
                  <a:solidFill>
                    <a:schemeClr val="bg1"/>
                  </a:solidFill>
                </a:rPr>
                <a:t>E</a:t>
              </a:r>
              <a:endParaRPr lang="zh-CN" altLang="en-US" sz="1600" b="1" dirty="0" err="1">
                <a:solidFill>
                  <a:schemeClr val="bg1"/>
                </a:solidFill>
              </a:endParaRPr>
            </a:p>
          </p:txBody>
        </p:sp>
        <p:sp>
          <p:nvSpPr>
            <p:cNvPr id="8" name="菱形 7"/>
            <p:cNvSpPr/>
            <p:nvPr>
              <p:custDataLst>
                <p:tags r:id="rId25"/>
              </p:custDataLst>
            </p:nvPr>
          </p:nvSpPr>
          <p:spPr>
            <a:xfrm flipH="1">
              <a:off x="2656463" y="2621695"/>
              <a:ext cx="231392" cy="231392"/>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9" name="菱形 8"/>
            <p:cNvSpPr/>
            <p:nvPr>
              <p:custDataLst>
                <p:tags r:id="rId26"/>
              </p:custDataLst>
            </p:nvPr>
          </p:nvSpPr>
          <p:spPr>
            <a:xfrm flipH="1">
              <a:off x="2694698" y="2401736"/>
              <a:ext cx="171337" cy="171337"/>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10" name="菱形 9"/>
            <p:cNvSpPr/>
            <p:nvPr>
              <p:custDataLst>
                <p:tags r:id="rId27"/>
              </p:custDataLst>
            </p:nvPr>
          </p:nvSpPr>
          <p:spPr>
            <a:xfrm flipH="1">
              <a:off x="2593617" y="2532409"/>
              <a:ext cx="116130" cy="116130"/>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11" name="菱形 10"/>
            <p:cNvSpPr/>
            <p:nvPr>
              <p:custDataLst>
                <p:tags r:id="rId28"/>
              </p:custDataLst>
            </p:nvPr>
          </p:nvSpPr>
          <p:spPr>
            <a:xfrm flipH="1">
              <a:off x="2540073" y="2454837"/>
              <a:ext cx="65120" cy="65120"/>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sp>
          <p:nvSpPr>
            <p:cNvPr id="12" name="菱形 11"/>
            <p:cNvSpPr/>
            <p:nvPr>
              <p:custDataLst>
                <p:tags r:id="rId29"/>
              </p:custDataLst>
            </p:nvPr>
          </p:nvSpPr>
          <p:spPr>
            <a:xfrm flipH="1">
              <a:off x="2468805" y="2598619"/>
              <a:ext cx="49926" cy="49926"/>
            </a:xfrm>
            <a:prstGeom prst="diamond">
              <a:avLst/>
            </a:prstGeom>
            <a:solidFill>
              <a:schemeClr val="accent1">
                <a:alpha val="1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chemeClr val="bg1"/>
                </a:solidFill>
              </a:endParaRPr>
            </a:p>
          </p:txBody>
        </p:sp>
      </p:grpSp>
      <p:grpSp>
        <p:nvGrpSpPr>
          <p:cNvPr id="34" name="组合 33"/>
          <p:cNvGrpSpPr/>
          <p:nvPr>
            <p:custDataLst>
              <p:tags r:id="rId3"/>
            </p:custDataLst>
          </p:nvPr>
        </p:nvGrpSpPr>
        <p:grpSpPr>
          <a:xfrm>
            <a:off x="8374923" y="2648539"/>
            <a:ext cx="2221638" cy="2254984"/>
            <a:chOff x="7501558" y="1880475"/>
            <a:chExt cx="2221638" cy="2254984"/>
          </a:xfrm>
        </p:grpSpPr>
        <p:sp>
          <p:nvSpPr>
            <p:cNvPr id="15" name="菱形 14"/>
            <p:cNvSpPr/>
            <p:nvPr>
              <p:custDataLst>
                <p:tags r:id="rId14"/>
              </p:custDataLst>
            </p:nvPr>
          </p:nvSpPr>
          <p:spPr>
            <a:xfrm>
              <a:off x="7928807" y="1880475"/>
              <a:ext cx="1452729" cy="1452729"/>
            </a:xfrm>
            <a:prstGeom prst="diamond">
              <a:avLst/>
            </a:prstGeom>
            <a:solidFill>
              <a:schemeClr val="accent2"/>
            </a:solidFill>
          </p:spPr>
          <p:txBody>
            <a:bodyPr rot="0" spcFirstLastPara="0" vertOverflow="overflow" horzOverflow="overflow" vert="horz" wrap="square" lIns="0" tIns="0" rIns="0" bIns="0" numCol="1" spcCol="0" rtlCol="0" fromWordArt="0" anchor="ctr" anchorCtr="0" forceAA="0" compatLnSpc="1">
              <a:normAutofit fontScale="77500" lnSpcReduction="20000"/>
            </a:bodyPr>
            <a:lstStyle/>
            <a:p>
              <a:pPr algn="ctr">
                <a:lnSpc>
                  <a:spcPct val="130000"/>
                </a:lnSpc>
              </a:pPr>
              <a:r>
                <a:rPr lang="en-US" altLang="zh-CN" dirty="0">
                  <a:solidFill>
                    <a:schemeClr val="bg1"/>
                  </a:solidFill>
                  <a:latin typeface="+mj-lt"/>
                  <a:ea typeface="+mj-ea"/>
                  <a:cs typeface="+mj-cs"/>
                </a:rPr>
                <a:t>UML</a:t>
              </a:r>
              <a:r>
                <a:rPr lang="zh-CN" altLang="en-US" dirty="0">
                  <a:solidFill>
                    <a:schemeClr val="bg1"/>
                  </a:solidFill>
                  <a:latin typeface="+mj-lt"/>
                  <a:ea typeface="+mj-ea"/>
                  <a:cs typeface="+mj-cs"/>
                </a:rPr>
                <a:t>分析与设计模型</a:t>
              </a:r>
              <a:endParaRPr lang="en-US" altLang="zh-CN" dirty="0">
                <a:solidFill>
                  <a:schemeClr val="bg1"/>
                </a:solidFill>
                <a:latin typeface="+mj-lt"/>
                <a:ea typeface="+mj-ea"/>
                <a:cs typeface="+mj-cs"/>
              </a:endParaRPr>
            </a:p>
          </p:txBody>
        </p:sp>
        <p:sp>
          <p:nvSpPr>
            <p:cNvPr id="16" name="文本框 15"/>
            <p:cNvSpPr txBox="1"/>
            <p:nvPr>
              <p:custDataLst>
                <p:tags r:id="rId15"/>
              </p:custDataLst>
            </p:nvPr>
          </p:nvSpPr>
          <p:spPr>
            <a:xfrm flipH="1">
              <a:off x="7587147" y="3378329"/>
              <a:ext cx="2136049" cy="757130"/>
            </a:xfrm>
            <a:prstGeom prst="rect">
              <a:avLst/>
            </a:prstGeom>
            <a:noFill/>
          </p:spPr>
          <p:txBody>
            <a:bodyPr wrap="square" rtlCol="0" anchor="t" anchorCtr="0">
              <a:normAutofit fontScale="92500"/>
            </a:bodyPr>
            <a:lstStyle/>
            <a:p>
              <a:pPr algn="ctr">
                <a:lnSpc>
                  <a:spcPct val="120000"/>
                </a:lnSpc>
              </a:pPr>
              <a:r>
                <a:rPr lang="zh-CN" altLang="en-US" dirty="0"/>
                <a:t>共同讨论</a:t>
              </a:r>
              <a:r>
                <a:rPr lang="en-US" altLang="zh-CN" dirty="0"/>
                <a:t>UML</a:t>
              </a:r>
              <a:r>
                <a:rPr lang="zh-CN" altLang="en-US" dirty="0"/>
                <a:t>类图</a:t>
              </a:r>
              <a:endParaRPr lang="en-US" altLang="zh-CN" dirty="0"/>
            </a:p>
            <a:p>
              <a:pPr algn="ctr">
                <a:lnSpc>
                  <a:spcPct val="120000"/>
                </a:lnSpc>
              </a:pPr>
              <a:r>
                <a:rPr lang="zh-CN" altLang="en-US" dirty="0"/>
                <a:t>分工初稿，共同评审</a:t>
              </a:r>
            </a:p>
          </p:txBody>
        </p:sp>
        <p:sp>
          <p:nvSpPr>
            <p:cNvPr id="17" name="菱形 16"/>
            <p:cNvSpPr/>
            <p:nvPr>
              <p:custDataLst>
                <p:tags r:id="rId16"/>
              </p:custDataLst>
            </p:nvPr>
          </p:nvSpPr>
          <p:spPr>
            <a:xfrm>
              <a:off x="7863148" y="2434481"/>
              <a:ext cx="344715" cy="344715"/>
            </a:xfrm>
            <a:prstGeom prst="diamond">
              <a:avLst/>
            </a:prstGeom>
            <a:solidFill>
              <a:schemeClr val="accent2">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85000" lnSpcReduction="20000"/>
            </a:bodyPr>
            <a:lstStyle/>
            <a:p>
              <a:pPr algn="ctr"/>
              <a:r>
                <a:rPr lang="en-US" altLang="zh-CN" sz="1600" b="1" dirty="0">
                  <a:solidFill>
                    <a:schemeClr val="bg1"/>
                  </a:solidFill>
                </a:rPr>
                <a:t>G</a:t>
              </a:r>
              <a:endParaRPr lang="zh-CN" altLang="en-US" sz="1600" b="1" dirty="0" err="1">
                <a:solidFill>
                  <a:schemeClr val="bg1"/>
                </a:solidFill>
              </a:endParaRPr>
            </a:p>
          </p:txBody>
        </p:sp>
        <p:sp>
          <p:nvSpPr>
            <p:cNvPr id="18" name="菱形 17"/>
            <p:cNvSpPr/>
            <p:nvPr>
              <p:custDataLst>
                <p:tags r:id="rId17"/>
              </p:custDataLst>
            </p:nvPr>
          </p:nvSpPr>
          <p:spPr>
            <a:xfrm flipH="1">
              <a:off x="7689206" y="2621695"/>
              <a:ext cx="231392" cy="231392"/>
            </a:xfrm>
            <a:prstGeom prst="diamond">
              <a:avLst/>
            </a:prstGeom>
            <a:solidFill>
              <a:schemeClr val="accent2">
                <a:alpha val="4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sp>
          <p:nvSpPr>
            <p:cNvPr id="19" name="菱形 18"/>
            <p:cNvSpPr/>
            <p:nvPr>
              <p:custDataLst>
                <p:tags r:id="rId18"/>
              </p:custDataLst>
            </p:nvPr>
          </p:nvSpPr>
          <p:spPr>
            <a:xfrm flipH="1">
              <a:off x="7727441" y="2401736"/>
              <a:ext cx="171337" cy="171337"/>
            </a:xfrm>
            <a:prstGeom prst="diamond">
              <a:avLst/>
            </a:prstGeom>
            <a:solidFill>
              <a:schemeClr val="accent2">
                <a:alpha val="35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sp>
          <p:nvSpPr>
            <p:cNvPr id="20" name="菱形 19"/>
            <p:cNvSpPr/>
            <p:nvPr>
              <p:custDataLst>
                <p:tags r:id="rId19"/>
              </p:custDataLst>
            </p:nvPr>
          </p:nvSpPr>
          <p:spPr>
            <a:xfrm flipH="1">
              <a:off x="7626360" y="2532409"/>
              <a:ext cx="116130" cy="116130"/>
            </a:xfrm>
            <a:prstGeom prst="diamond">
              <a:avLst/>
            </a:prstGeom>
            <a:solidFill>
              <a:schemeClr val="accent2">
                <a:alpha val="3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sp>
          <p:nvSpPr>
            <p:cNvPr id="21" name="菱形 20"/>
            <p:cNvSpPr/>
            <p:nvPr>
              <p:custDataLst>
                <p:tags r:id="rId20"/>
              </p:custDataLst>
            </p:nvPr>
          </p:nvSpPr>
          <p:spPr>
            <a:xfrm flipH="1">
              <a:off x="7572815" y="2454837"/>
              <a:ext cx="65120" cy="65120"/>
            </a:xfrm>
            <a:prstGeom prst="diamond">
              <a:avLst/>
            </a:prstGeom>
            <a:solidFill>
              <a:schemeClr val="accent2">
                <a:alpha val="2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sp>
          <p:nvSpPr>
            <p:cNvPr id="22" name="菱形 21"/>
            <p:cNvSpPr/>
            <p:nvPr>
              <p:custDataLst>
                <p:tags r:id="rId21"/>
              </p:custDataLst>
            </p:nvPr>
          </p:nvSpPr>
          <p:spPr>
            <a:xfrm flipH="1">
              <a:off x="7501558" y="2598619"/>
              <a:ext cx="49926" cy="49926"/>
            </a:xfrm>
            <a:prstGeom prst="diamond">
              <a:avLst/>
            </a:prstGeom>
            <a:solidFill>
              <a:schemeClr val="accent2">
                <a:alpha val="1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grpSp>
      <p:grpSp>
        <p:nvGrpSpPr>
          <p:cNvPr id="35" name="组合 34"/>
          <p:cNvGrpSpPr/>
          <p:nvPr>
            <p:custDataLst>
              <p:tags r:id="rId4"/>
            </p:custDataLst>
          </p:nvPr>
        </p:nvGrpSpPr>
        <p:grpSpPr>
          <a:xfrm>
            <a:off x="5067993" y="2648539"/>
            <a:ext cx="2221616" cy="2254984"/>
            <a:chOff x="4985192" y="1880475"/>
            <a:chExt cx="2221616" cy="2254984"/>
          </a:xfrm>
        </p:grpSpPr>
        <p:sp>
          <p:nvSpPr>
            <p:cNvPr id="24" name="菱形 23"/>
            <p:cNvSpPr/>
            <p:nvPr>
              <p:custDataLst>
                <p:tags r:id="rId6"/>
              </p:custDataLst>
            </p:nvPr>
          </p:nvSpPr>
          <p:spPr>
            <a:xfrm>
              <a:off x="5412419" y="1880475"/>
              <a:ext cx="1452729" cy="1452729"/>
            </a:xfrm>
            <a:prstGeom prst="diamond">
              <a:avLst/>
            </a:prstGeom>
            <a:solidFill>
              <a:schemeClr val="accent3"/>
            </a:solidFill>
          </p:spPr>
          <p:txBody>
            <a:bodyPr rot="0" spcFirstLastPara="0" vertOverflow="overflow" horzOverflow="overflow" vert="horz" wrap="square" lIns="0" tIns="0" rIns="0" bIns="0" numCol="1" spcCol="0" rtlCol="0" fromWordArt="0" anchor="ctr" anchorCtr="0" forceAA="0" compatLnSpc="1">
              <a:normAutofit/>
            </a:bodyPr>
            <a:lstStyle/>
            <a:p>
              <a:pPr algn="ctr">
                <a:lnSpc>
                  <a:spcPct val="130000"/>
                </a:lnSpc>
              </a:pPr>
              <a:r>
                <a:rPr lang="zh-CN" altLang="en-US" dirty="0">
                  <a:solidFill>
                    <a:schemeClr val="bg1"/>
                  </a:solidFill>
                  <a:latin typeface="+mj-lt"/>
                  <a:ea typeface="+mj-ea"/>
                  <a:cs typeface="+mj-cs"/>
                </a:rPr>
                <a:t>编程</a:t>
              </a:r>
              <a:endParaRPr lang="en-US" altLang="zh-CN" dirty="0">
                <a:solidFill>
                  <a:schemeClr val="bg1"/>
                </a:solidFill>
                <a:latin typeface="+mj-lt"/>
                <a:ea typeface="+mj-ea"/>
                <a:cs typeface="+mj-cs"/>
              </a:endParaRPr>
            </a:p>
            <a:p>
              <a:pPr algn="ctr">
                <a:lnSpc>
                  <a:spcPct val="130000"/>
                </a:lnSpc>
              </a:pPr>
              <a:r>
                <a:rPr lang="zh-CN" altLang="en-US" dirty="0">
                  <a:solidFill>
                    <a:schemeClr val="bg1"/>
                  </a:solidFill>
                  <a:latin typeface="+mj-lt"/>
                  <a:ea typeface="+mj-ea"/>
                  <a:cs typeface="+mj-cs"/>
                </a:rPr>
                <a:t>规范</a:t>
              </a:r>
              <a:endParaRPr lang="en-US" altLang="zh-CN" dirty="0">
                <a:solidFill>
                  <a:schemeClr val="bg1"/>
                </a:solidFill>
                <a:latin typeface="+mj-lt"/>
                <a:ea typeface="+mj-ea"/>
                <a:cs typeface="+mj-cs"/>
              </a:endParaRPr>
            </a:p>
          </p:txBody>
        </p:sp>
        <p:sp>
          <p:nvSpPr>
            <p:cNvPr id="25" name="文本框 24"/>
            <p:cNvSpPr txBox="1"/>
            <p:nvPr>
              <p:custDataLst>
                <p:tags r:id="rId7"/>
              </p:custDataLst>
            </p:nvPr>
          </p:nvSpPr>
          <p:spPr>
            <a:xfrm flipH="1">
              <a:off x="5070759" y="3378329"/>
              <a:ext cx="2136049" cy="757130"/>
            </a:xfrm>
            <a:prstGeom prst="rect">
              <a:avLst/>
            </a:prstGeom>
            <a:noFill/>
          </p:spPr>
          <p:txBody>
            <a:bodyPr wrap="square" rtlCol="0" anchor="t" anchorCtr="0">
              <a:normAutofit/>
            </a:bodyPr>
            <a:lstStyle/>
            <a:p>
              <a:pPr algn="ctr">
                <a:lnSpc>
                  <a:spcPct val="120000"/>
                </a:lnSpc>
              </a:pPr>
              <a:r>
                <a:rPr lang="zh-CN" altLang="en-US" dirty="0"/>
                <a:t>共同制定编程规范</a:t>
              </a:r>
            </a:p>
          </p:txBody>
        </p:sp>
        <p:sp>
          <p:nvSpPr>
            <p:cNvPr id="26" name="菱形 25"/>
            <p:cNvSpPr/>
            <p:nvPr>
              <p:custDataLst>
                <p:tags r:id="rId8"/>
              </p:custDataLst>
            </p:nvPr>
          </p:nvSpPr>
          <p:spPr>
            <a:xfrm>
              <a:off x="5346758" y="2434481"/>
              <a:ext cx="344715" cy="344715"/>
            </a:xfrm>
            <a:prstGeom prst="diamond">
              <a:avLst/>
            </a:prstGeom>
            <a:solidFill>
              <a:schemeClr val="accent3">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85000" lnSpcReduction="20000"/>
            </a:bodyPr>
            <a:lstStyle/>
            <a:p>
              <a:pPr algn="ctr"/>
              <a:r>
                <a:rPr lang="en-US" altLang="zh-CN" sz="1600" b="1" dirty="0">
                  <a:solidFill>
                    <a:schemeClr val="bg1"/>
                  </a:solidFill>
                </a:rPr>
                <a:t>F</a:t>
              </a:r>
              <a:endParaRPr lang="zh-CN" altLang="en-US" sz="1600" b="1" dirty="0" err="1">
                <a:solidFill>
                  <a:schemeClr val="bg1"/>
                </a:solidFill>
              </a:endParaRPr>
            </a:p>
          </p:txBody>
        </p:sp>
        <p:sp>
          <p:nvSpPr>
            <p:cNvPr id="27" name="菱形 26"/>
            <p:cNvSpPr/>
            <p:nvPr>
              <p:custDataLst>
                <p:tags r:id="rId9"/>
              </p:custDataLst>
            </p:nvPr>
          </p:nvSpPr>
          <p:spPr>
            <a:xfrm flipH="1">
              <a:off x="5172819" y="2621695"/>
              <a:ext cx="231392" cy="231392"/>
            </a:xfrm>
            <a:prstGeom prst="diamond">
              <a:avLst/>
            </a:prstGeom>
            <a:solidFill>
              <a:schemeClr val="accent3">
                <a:alpha val="4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sp>
          <p:nvSpPr>
            <p:cNvPr id="28" name="菱形 27"/>
            <p:cNvSpPr/>
            <p:nvPr>
              <p:custDataLst>
                <p:tags r:id="rId10"/>
              </p:custDataLst>
            </p:nvPr>
          </p:nvSpPr>
          <p:spPr>
            <a:xfrm flipH="1">
              <a:off x="5211057" y="2401736"/>
              <a:ext cx="171337" cy="171337"/>
            </a:xfrm>
            <a:prstGeom prst="diamond">
              <a:avLst/>
            </a:prstGeom>
            <a:solidFill>
              <a:schemeClr val="accent3">
                <a:alpha val="35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sp>
          <p:nvSpPr>
            <p:cNvPr id="29" name="菱形 28"/>
            <p:cNvSpPr/>
            <p:nvPr>
              <p:custDataLst>
                <p:tags r:id="rId11"/>
              </p:custDataLst>
            </p:nvPr>
          </p:nvSpPr>
          <p:spPr>
            <a:xfrm flipH="1">
              <a:off x="5109972" y="2532409"/>
              <a:ext cx="116130" cy="116130"/>
            </a:xfrm>
            <a:prstGeom prst="diamond">
              <a:avLst/>
            </a:prstGeom>
            <a:solidFill>
              <a:schemeClr val="accent3">
                <a:alpha val="3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sp>
          <p:nvSpPr>
            <p:cNvPr id="30" name="菱形 29"/>
            <p:cNvSpPr/>
            <p:nvPr>
              <p:custDataLst>
                <p:tags r:id="rId12"/>
              </p:custDataLst>
            </p:nvPr>
          </p:nvSpPr>
          <p:spPr>
            <a:xfrm flipH="1">
              <a:off x="5056439" y="2454837"/>
              <a:ext cx="65120" cy="65120"/>
            </a:xfrm>
            <a:prstGeom prst="diamond">
              <a:avLst/>
            </a:prstGeom>
            <a:solidFill>
              <a:schemeClr val="accent3">
                <a:alpha val="2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sp>
          <p:nvSpPr>
            <p:cNvPr id="31" name="菱形 30"/>
            <p:cNvSpPr/>
            <p:nvPr>
              <p:custDataLst>
                <p:tags r:id="rId13"/>
              </p:custDataLst>
            </p:nvPr>
          </p:nvSpPr>
          <p:spPr>
            <a:xfrm flipH="1">
              <a:off x="4985192" y="2598619"/>
              <a:ext cx="49926" cy="49926"/>
            </a:xfrm>
            <a:prstGeom prst="diamond">
              <a:avLst/>
            </a:prstGeom>
            <a:solidFill>
              <a:schemeClr val="accent3">
                <a:alpha val="10000"/>
              </a:schemeClr>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dirty="0" err="1">
                <a:solidFill>
                  <a:schemeClr val="bg1"/>
                </a:solidFill>
              </a:endParaRPr>
            </a:p>
          </p:txBody>
        </p:sp>
      </p:grpSp>
      <p:sp>
        <p:nvSpPr>
          <p:cNvPr id="3" name="文本框 2"/>
          <p:cNvSpPr txBox="1"/>
          <p:nvPr>
            <p:custDataLst>
              <p:tags r:id="rId5"/>
            </p:custDataLst>
          </p:nvPr>
        </p:nvSpPr>
        <p:spPr>
          <a:xfrm>
            <a:off x="838200" y="394154"/>
            <a:ext cx="10515599" cy="723445"/>
          </a:xfrm>
          <a:prstGeom prst="rect">
            <a:avLst/>
          </a:prstGeom>
        </p:spPr>
        <p:txBody>
          <a:bodyPr vert="horz" lIns="91440" tIns="45720" rIns="91440" bIns="45720" rtlCol="0" anchor="ctr">
            <a:normAutofit/>
          </a:bodyPr>
          <a:lstStyle>
            <a:lvl1pPr>
              <a:lnSpc>
                <a:spcPct val="90000"/>
              </a:lnSpc>
              <a:spcBef>
                <a:spcPct val="0"/>
              </a:spcBef>
              <a:buNone/>
              <a:defRPr sz="3200" kern="0">
                <a:solidFill>
                  <a:schemeClr val="accent1"/>
                </a:solidFill>
                <a:latin typeface="+mj-lt"/>
                <a:ea typeface="+mj-ea"/>
                <a:cs typeface="宋体" pitchFamily="2" charset="-122"/>
              </a:defRPr>
            </a:lvl1pPr>
          </a:lstStyle>
          <a:p>
            <a:r>
              <a:rPr lang="zh-CN" altLang="en-US" dirty="0">
                <a:cs typeface="+mj-cs"/>
              </a:rPr>
              <a:t>任务达成情况</a:t>
            </a:r>
          </a:p>
        </p:txBody>
      </p:sp>
    </p:spTree>
    <p:custDataLst>
      <p:tags r:id="rId1"/>
    </p:custDataLst>
    <p:extLst>
      <p:ext uri="{BB962C8B-B14F-4D97-AF65-F5344CB8AC3E}">
        <p14:creationId xmlns:p14="http://schemas.microsoft.com/office/powerpoint/2010/main" val="3105773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2202997" y="2889251"/>
            <a:ext cx="7786007"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pPr algn="ctr"/>
            <a:r>
              <a:rPr lang="zh-CN" altLang="en-US" sz="3600" dirty="0"/>
              <a:t>评审记录</a:t>
            </a:r>
          </a:p>
        </p:txBody>
      </p:sp>
      <p:sp>
        <p:nvSpPr>
          <p:cNvPr id="2" name="菱形 1">
            <a:extLst>
              <a:ext uri="{FF2B5EF4-FFF2-40B4-BE49-F238E27FC236}">
                <a16:creationId xmlns:a16="http://schemas.microsoft.com/office/drawing/2014/main" id="{C97EC0F1-9D35-4804-AB6A-ADCF24F7F08D}"/>
              </a:ext>
            </a:extLst>
          </p:cNvPr>
          <p:cNvSpPr/>
          <p:nvPr>
            <p:custDataLst>
              <p:tags r:id="rId3"/>
            </p:custDataLst>
          </p:nvPr>
        </p:nvSpPr>
        <p:spPr>
          <a:xfrm>
            <a:off x="4144467" y="2967037"/>
            <a:ext cx="400050" cy="400050"/>
          </a:xfrm>
          <a:prstGeom prst="diamond">
            <a:avLst/>
          </a:prstGeom>
          <a:solidFill>
            <a:schemeClr val="accent1">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92500" lnSpcReduction="20000"/>
          </a:bodyPr>
          <a:lstStyle/>
          <a:p>
            <a:pPr algn="ctr"/>
            <a:r>
              <a:rPr lang="en-US" altLang="zh-CN" sz="1600" b="1" dirty="0">
                <a:solidFill>
                  <a:schemeClr val="bg1"/>
                </a:solidFill>
              </a:rPr>
              <a:t>2</a:t>
            </a:r>
            <a:endParaRPr lang="zh-CN" altLang="en-US" sz="1600" b="1" dirty="0" err="1">
              <a:solidFill>
                <a:schemeClr val="bg1"/>
              </a:solidFill>
            </a:endParaRPr>
          </a:p>
        </p:txBody>
      </p:sp>
      <p:sp>
        <p:nvSpPr>
          <p:cNvPr id="16" name="菱形 15">
            <a:extLst>
              <a:ext uri="{FF2B5EF4-FFF2-40B4-BE49-F238E27FC236}">
                <a16:creationId xmlns:a16="http://schemas.microsoft.com/office/drawing/2014/main" id="{785225A2-D6C5-4B91-91B1-28C8E5755B30}"/>
              </a:ext>
            </a:extLst>
          </p:cNvPr>
          <p:cNvSpPr/>
          <p:nvPr>
            <p:custDataLst>
              <p:tags r:id="rId4"/>
            </p:custDataLst>
          </p:nvPr>
        </p:nvSpPr>
        <p:spPr>
          <a:xfrm flipH="1">
            <a:off x="3942606" y="3184303"/>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5"/>
            </p:custDataLst>
          </p:nvPr>
        </p:nvSpPr>
        <p:spPr>
          <a:xfrm flipH="1">
            <a:off x="3986979" y="2929036"/>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6"/>
            </p:custDataLst>
          </p:nvPr>
        </p:nvSpPr>
        <p:spPr>
          <a:xfrm flipH="1">
            <a:off x="3807535" y="2990669"/>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7"/>
            </p:custDataLst>
          </p:nvPr>
        </p:nvSpPr>
        <p:spPr>
          <a:xfrm flipH="1">
            <a:off x="3869672" y="3080685"/>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Tree>
    <p:custDataLst>
      <p:tags r:id="rId1"/>
    </p:custDataLst>
    <p:extLst>
      <p:ext uri="{BB962C8B-B14F-4D97-AF65-F5344CB8AC3E}">
        <p14:creationId xmlns:p14="http://schemas.microsoft.com/office/powerpoint/2010/main" val="570013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p:cNvCxnSpPr/>
          <p:nvPr>
            <p:custDataLst>
              <p:tags r:id="rId2"/>
            </p:custDataLst>
          </p:nvPr>
        </p:nvCxnSpPr>
        <p:spPr>
          <a:xfrm>
            <a:off x="6536716" y="3181557"/>
            <a:ext cx="1782262" cy="482505"/>
          </a:xfrm>
          <a:prstGeom prst="bentConnector3">
            <a:avLst>
              <a:gd name="adj1" fmla="val 50000"/>
            </a:avLst>
          </a:prstGeom>
          <a:ln w="41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肘形连接符 2"/>
          <p:cNvCxnSpPr/>
          <p:nvPr>
            <p:custDataLst>
              <p:tags r:id="rId3"/>
            </p:custDataLst>
          </p:nvPr>
        </p:nvCxnSpPr>
        <p:spPr>
          <a:xfrm rot="10800000">
            <a:off x="3580164" y="3037511"/>
            <a:ext cx="1876206" cy="626550"/>
          </a:xfrm>
          <a:prstGeom prst="bentConnector3">
            <a:avLst>
              <a:gd name="adj1" fmla="val 50000"/>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p:cNvSpPr/>
          <p:nvPr>
            <p:custDataLst>
              <p:tags r:id="rId4"/>
            </p:custDataLst>
          </p:nvPr>
        </p:nvSpPr>
        <p:spPr>
          <a:xfrm>
            <a:off x="5107212" y="2586037"/>
            <a:ext cx="1685925" cy="1685925"/>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chemeClr val="bg1"/>
                </a:solidFill>
                <a:latin typeface="+mj-lt"/>
                <a:ea typeface="+mj-ea"/>
                <a:cs typeface="+mj-cs"/>
              </a:rPr>
              <a:t>前端</a:t>
            </a:r>
            <a:endParaRPr lang="en-US" altLang="zh-CN" sz="2000" dirty="0">
              <a:solidFill>
                <a:schemeClr val="bg1"/>
              </a:solidFill>
              <a:latin typeface="+mj-lt"/>
              <a:ea typeface="+mj-ea"/>
              <a:cs typeface="+mj-cs"/>
            </a:endParaRPr>
          </a:p>
          <a:p>
            <a:pPr algn="ctr"/>
            <a:r>
              <a:rPr lang="zh-CN" altLang="en-US" sz="2000" dirty="0">
                <a:solidFill>
                  <a:schemeClr val="bg1"/>
                </a:solidFill>
                <a:latin typeface="+mj-lt"/>
                <a:ea typeface="+mj-ea"/>
                <a:cs typeface="+mj-cs"/>
              </a:rPr>
              <a:t>界面</a:t>
            </a:r>
          </a:p>
        </p:txBody>
      </p:sp>
      <p:sp>
        <p:nvSpPr>
          <p:cNvPr id="6" name="椭圆 5"/>
          <p:cNvSpPr/>
          <p:nvPr>
            <p:custDataLst>
              <p:tags r:id="rId5"/>
            </p:custDataLst>
          </p:nvPr>
        </p:nvSpPr>
        <p:spPr>
          <a:xfrm>
            <a:off x="2935662" y="2726179"/>
            <a:ext cx="645709" cy="6457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6"/>
            </p:custDataLst>
          </p:nvPr>
        </p:nvSpPr>
        <p:spPr>
          <a:xfrm>
            <a:off x="8319639" y="3371888"/>
            <a:ext cx="645709" cy="645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custDataLst>
              <p:tags r:id="rId7"/>
            </p:custDataLst>
          </p:nvPr>
        </p:nvSpPr>
        <p:spPr bwMode="auto">
          <a:xfrm>
            <a:off x="3075903" y="2935908"/>
            <a:ext cx="342887" cy="258224"/>
          </a:xfrm>
          <a:custGeom>
            <a:avLst/>
            <a:gdLst>
              <a:gd name="T0" fmla="*/ 1800397 w 3421"/>
              <a:gd name="T1" fmla="*/ 1243052 h 2574"/>
              <a:gd name="T2" fmla="*/ 1775662 w 3421"/>
              <a:gd name="T3" fmla="*/ 1330976 h 2574"/>
              <a:gd name="T4" fmla="*/ 1694089 w 3421"/>
              <a:gd name="T5" fmla="*/ 1355195 h 2574"/>
              <a:gd name="T6" fmla="*/ 105782 w 3421"/>
              <a:gd name="T7" fmla="*/ 1355195 h 2574"/>
              <a:gd name="T8" fmla="*/ 33682 w 3421"/>
              <a:gd name="T9" fmla="*/ 1330976 h 2574"/>
              <a:gd name="T10" fmla="*/ 0 w 3421"/>
              <a:gd name="T11" fmla="*/ 1243052 h 2574"/>
              <a:gd name="T12" fmla="*/ 0 w 3421"/>
              <a:gd name="T13" fmla="*/ 102666 h 2574"/>
              <a:gd name="T14" fmla="*/ 33156 w 3421"/>
              <a:gd name="T15" fmla="*/ 30010 h 2574"/>
              <a:gd name="T16" fmla="*/ 105782 w 3421"/>
              <a:gd name="T17" fmla="*/ 0 h 2574"/>
              <a:gd name="T18" fmla="*/ 1694089 w 3421"/>
              <a:gd name="T19" fmla="*/ 0 h 2574"/>
              <a:gd name="T20" fmla="*/ 1773557 w 3421"/>
              <a:gd name="T21" fmla="*/ 28431 h 2574"/>
              <a:gd name="T22" fmla="*/ 1800397 w 3421"/>
              <a:gd name="T23" fmla="*/ 102666 h 2574"/>
              <a:gd name="T24" fmla="*/ 1800397 w 3421"/>
              <a:gd name="T25" fmla="*/ 1243052 h 2574"/>
              <a:gd name="T26" fmla="*/ 576274 w 3421"/>
              <a:gd name="T27" fmla="*/ 677071 h 2574"/>
              <a:gd name="T28" fmla="*/ 105256 w 3421"/>
              <a:gd name="T29" fmla="*/ 211651 h 2574"/>
              <a:gd name="T30" fmla="*/ 105256 w 3421"/>
              <a:gd name="T31" fmla="*/ 1155654 h 2574"/>
              <a:gd name="T32" fmla="*/ 576274 w 3421"/>
              <a:gd name="T33" fmla="*/ 677071 h 2574"/>
              <a:gd name="T34" fmla="*/ 1619884 w 3421"/>
              <a:gd name="T35" fmla="*/ 100560 h 2574"/>
              <a:gd name="T36" fmla="*/ 180513 w 3421"/>
              <a:gd name="T37" fmla="*/ 100560 h 2574"/>
              <a:gd name="T38" fmla="*/ 783628 w 3421"/>
              <a:gd name="T39" fmla="*/ 702869 h 2574"/>
              <a:gd name="T40" fmla="*/ 899935 w 3421"/>
              <a:gd name="T41" fmla="*/ 781843 h 2574"/>
              <a:gd name="T42" fmla="*/ 1016769 w 3421"/>
              <a:gd name="T43" fmla="*/ 702869 h 2574"/>
              <a:gd name="T44" fmla="*/ 1619884 w 3421"/>
              <a:gd name="T45" fmla="*/ 100560 h 2574"/>
              <a:gd name="T46" fmla="*/ 1615673 w 3421"/>
              <a:gd name="T47" fmla="*/ 1241999 h 2574"/>
              <a:gd name="T48" fmla="*/ 1143076 w 3421"/>
              <a:gd name="T49" fmla="*/ 769207 h 2574"/>
              <a:gd name="T50" fmla="*/ 1065713 w 3421"/>
              <a:gd name="T51" fmla="*/ 845549 h 2574"/>
              <a:gd name="T52" fmla="*/ 900462 w 3421"/>
              <a:gd name="T53" fmla="*/ 912940 h 2574"/>
              <a:gd name="T54" fmla="*/ 734684 w 3421"/>
              <a:gd name="T55" fmla="*/ 845549 h 2574"/>
              <a:gd name="T56" fmla="*/ 657321 w 3421"/>
              <a:gd name="T57" fmla="*/ 769207 h 2574"/>
              <a:gd name="T58" fmla="*/ 184724 w 3421"/>
              <a:gd name="T59" fmla="*/ 1241999 h 2574"/>
              <a:gd name="T60" fmla="*/ 1615673 w 3421"/>
              <a:gd name="T61" fmla="*/ 1241999 h 2574"/>
              <a:gd name="T62" fmla="*/ 1695141 w 3421"/>
              <a:gd name="T63" fmla="*/ 1155654 h 2574"/>
              <a:gd name="T64" fmla="*/ 1695141 w 3421"/>
              <a:gd name="T65" fmla="*/ 211651 h 2574"/>
              <a:gd name="T66" fmla="*/ 1224123 w 3421"/>
              <a:gd name="T67" fmla="*/ 677071 h 2574"/>
              <a:gd name="T68" fmla="*/ 1695141 w 3421"/>
              <a:gd name="T69" fmla="*/ 1155654 h 25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21" h="2574">
                <a:moveTo>
                  <a:pt x="3421" y="2361"/>
                </a:moveTo>
                <a:cubicBezTo>
                  <a:pt x="3421" y="2441"/>
                  <a:pt x="3405" y="2497"/>
                  <a:pt x="3374" y="2528"/>
                </a:cubicBezTo>
                <a:cubicBezTo>
                  <a:pt x="3343" y="2559"/>
                  <a:pt x="3291" y="2574"/>
                  <a:pt x="3219" y="2574"/>
                </a:cubicBezTo>
                <a:cubicBezTo>
                  <a:pt x="201" y="2574"/>
                  <a:pt x="201" y="2574"/>
                  <a:pt x="201" y="2574"/>
                </a:cubicBezTo>
                <a:cubicBezTo>
                  <a:pt x="146" y="2574"/>
                  <a:pt x="100" y="2559"/>
                  <a:pt x="64" y="2528"/>
                </a:cubicBezTo>
                <a:cubicBezTo>
                  <a:pt x="21" y="2490"/>
                  <a:pt x="0" y="2434"/>
                  <a:pt x="0" y="2361"/>
                </a:cubicBezTo>
                <a:cubicBezTo>
                  <a:pt x="0" y="195"/>
                  <a:pt x="0" y="195"/>
                  <a:pt x="0" y="195"/>
                </a:cubicBezTo>
                <a:cubicBezTo>
                  <a:pt x="0" y="142"/>
                  <a:pt x="21" y="96"/>
                  <a:pt x="63" y="57"/>
                </a:cubicBezTo>
                <a:cubicBezTo>
                  <a:pt x="105" y="19"/>
                  <a:pt x="151" y="0"/>
                  <a:pt x="201" y="0"/>
                </a:cubicBezTo>
                <a:cubicBezTo>
                  <a:pt x="3219" y="0"/>
                  <a:pt x="3219" y="0"/>
                  <a:pt x="3219" y="0"/>
                </a:cubicBezTo>
                <a:cubicBezTo>
                  <a:pt x="3286" y="0"/>
                  <a:pt x="3337" y="18"/>
                  <a:pt x="3370" y="54"/>
                </a:cubicBezTo>
                <a:cubicBezTo>
                  <a:pt x="3404" y="90"/>
                  <a:pt x="3421" y="137"/>
                  <a:pt x="3421" y="195"/>
                </a:cubicBezTo>
                <a:cubicBezTo>
                  <a:pt x="3421" y="2361"/>
                  <a:pt x="3421" y="2361"/>
                  <a:pt x="3421" y="2361"/>
                </a:cubicBezTo>
                <a:close/>
                <a:moveTo>
                  <a:pt x="1095" y="1286"/>
                </a:moveTo>
                <a:cubicBezTo>
                  <a:pt x="200" y="402"/>
                  <a:pt x="200" y="402"/>
                  <a:pt x="200" y="402"/>
                </a:cubicBezTo>
                <a:cubicBezTo>
                  <a:pt x="200" y="2195"/>
                  <a:pt x="200" y="2195"/>
                  <a:pt x="200" y="2195"/>
                </a:cubicBezTo>
                <a:cubicBezTo>
                  <a:pt x="1095" y="1286"/>
                  <a:pt x="1095" y="1286"/>
                  <a:pt x="1095" y="1286"/>
                </a:cubicBezTo>
                <a:close/>
                <a:moveTo>
                  <a:pt x="3078" y="191"/>
                </a:moveTo>
                <a:cubicBezTo>
                  <a:pt x="343" y="191"/>
                  <a:pt x="343" y="191"/>
                  <a:pt x="343" y="191"/>
                </a:cubicBezTo>
                <a:cubicBezTo>
                  <a:pt x="1489" y="1335"/>
                  <a:pt x="1489" y="1335"/>
                  <a:pt x="1489" y="1335"/>
                </a:cubicBezTo>
                <a:cubicBezTo>
                  <a:pt x="1589" y="1435"/>
                  <a:pt x="1663" y="1485"/>
                  <a:pt x="1710" y="1485"/>
                </a:cubicBezTo>
                <a:cubicBezTo>
                  <a:pt x="1758" y="1485"/>
                  <a:pt x="1832" y="1435"/>
                  <a:pt x="1932" y="1335"/>
                </a:cubicBezTo>
                <a:cubicBezTo>
                  <a:pt x="3078" y="191"/>
                  <a:pt x="3078" y="191"/>
                  <a:pt x="3078" y="191"/>
                </a:cubicBezTo>
                <a:close/>
                <a:moveTo>
                  <a:pt x="3070" y="2359"/>
                </a:moveTo>
                <a:cubicBezTo>
                  <a:pt x="2172" y="1461"/>
                  <a:pt x="2172" y="1461"/>
                  <a:pt x="2172" y="1461"/>
                </a:cubicBezTo>
                <a:cubicBezTo>
                  <a:pt x="2025" y="1606"/>
                  <a:pt x="2025" y="1606"/>
                  <a:pt x="2025" y="1606"/>
                </a:cubicBezTo>
                <a:cubicBezTo>
                  <a:pt x="1940" y="1691"/>
                  <a:pt x="1835" y="1734"/>
                  <a:pt x="1711" y="1734"/>
                </a:cubicBezTo>
                <a:cubicBezTo>
                  <a:pt x="1586" y="1734"/>
                  <a:pt x="1481" y="1691"/>
                  <a:pt x="1396" y="1606"/>
                </a:cubicBezTo>
                <a:cubicBezTo>
                  <a:pt x="1249" y="1461"/>
                  <a:pt x="1249" y="1461"/>
                  <a:pt x="1249" y="1461"/>
                </a:cubicBezTo>
                <a:cubicBezTo>
                  <a:pt x="351" y="2359"/>
                  <a:pt x="351" y="2359"/>
                  <a:pt x="351" y="2359"/>
                </a:cubicBezTo>
                <a:cubicBezTo>
                  <a:pt x="3070" y="2359"/>
                  <a:pt x="3070" y="2359"/>
                  <a:pt x="3070" y="2359"/>
                </a:cubicBezTo>
                <a:close/>
                <a:moveTo>
                  <a:pt x="3221" y="2195"/>
                </a:moveTo>
                <a:cubicBezTo>
                  <a:pt x="3221" y="402"/>
                  <a:pt x="3221" y="402"/>
                  <a:pt x="3221" y="402"/>
                </a:cubicBezTo>
                <a:cubicBezTo>
                  <a:pt x="2326" y="1286"/>
                  <a:pt x="2326" y="1286"/>
                  <a:pt x="2326" y="1286"/>
                </a:cubicBezTo>
                <a:cubicBezTo>
                  <a:pt x="3221" y="2195"/>
                  <a:pt x="3221" y="2195"/>
                  <a:pt x="3221" y="2195"/>
                </a:cubicBezTo>
                <a:close/>
              </a:path>
            </a:pathLst>
          </a:custGeom>
          <a:solidFill>
            <a:schemeClr val="bg1"/>
          </a:solidFill>
          <a:ln>
            <a:noFill/>
          </a:ln>
        </p:spPr>
        <p:txBody>
          <a:bodyPr anchor="ctr" anchorCtr="1"/>
          <a:lstStyle/>
          <a:p>
            <a:endParaRPr lang="zh-CN" altLang="en-US"/>
          </a:p>
        </p:txBody>
      </p:sp>
      <p:sp>
        <p:nvSpPr>
          <p:cNvPr id="11" name="KSO_Shape"/>
          <p:cNvSpPr/>
          <p:nvPr>
            <p:custDataLst>
              <p:tags r:id="rId8"/>
            </p:custDataLst>
          </p:nvPr>
        </p:nvSpPr>
        <p:spPr bwMode="auto">
          <a:xfrm>
            <a:off x="8519786" y="3514568"/>
            <a:ext cx="276932" cy="387318"/>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4" name="文本框 13"/>
          <p:cNvSpPr txBox="1"/>
          <p:nvPr>
            <p:custDataLst>
              <p:tags r:id="rId9"/>
            </p:custDataLst>
          </p:nvPr>
        </p:nvSpPr>
        <p:spPr>
          <a:xfrm>
            <a:off x="929475" y="3261788"/>
            <a:ext cx="2127600" cy="377160"/>
          </a:xfrm>
          <a:prstGeom prst="rect">
            <a:avLst/>
          </a:prstGeom>
          <a:noFill/>
        </p:spPr>
        <p:txBody>
          <a:bodyPr wrap="square" rtlCol="0">
            <a:normAutofit fontScale="92500" lnSpcReduction="10000"/>
          </a:bodyPr>
          <a:lstStyle/>
          <a:p>
            <a:pPr algn="r"/>
            <a:r>
              <a:rPr lang="en-US" altLang="zh-CN" sz="2000" dirty="0">
                <a:solidFill>
                  <a:schemeClr val="accent2"/>
                </a:solidFill>
                <a:latin typeface="+mj-lt"/>
                <a:ea typeface="+mj-ea"/>
                <a:cs typeface="+mj-cs"/>
              </a:rPr>
              <a:t>2020/11/3</a:t>
            </a:r>
            <a:endParaRPr lang="zh-CN" altLang="en-US" sz="2000" dirty="0">
              <a:solidFill>
                <a:schemeClr val="accent2"/>
              </a:solidFill>
              <a:latin typeface="+mj-lt"/>
              <a:ea typeface="+mj-ea"/>
              <a:cs typeface="+mj-cs"/>
            </a:endParaRPr>
          </a:p>
        </p:txBody>
      </p:sp>
      <p:sp>
        <p:nvSpPr>
          <p:cNvPr id="15" name="文本框 14"/>
          <p:cNvSpPr txBox="1"/>
          <p:nvPr>
            <p:custDataLst>
              <p:tags r:id="rId10"/>
            </p:custDataLst>
          </p:nvPr>
        </p:nvSpPr>
        <p:spPr>
          <a:xfrm>
            <a:off x="796600" y="3638947"/>
            <a:ext cx="2279303" cy="641223"/>
          </a:xfrm>
          <a:prstGeom prst="rect">
            <a:avLst/>
          </a:prstGeom>
          <a:noFill/>
        </p:spPr>
        <p:txBody>
          <a:bodyPr wrap="square" rtlCol="0">
            <a:normAutofit/>
          </a:bodyPr>
          <a:lstStyle/>
          <a:p>
            <a:pPr algn="r"/>
            <a:endParaRPr lang="zh-CN" altLang="en-US" dirty="0"/>
          </a:p>
        </p:txBody>
      </p:sp>
      <p:sp>
        <p:nvSpPr>
          <p:cNvPr id="19" name="文本框 18"/>
          <p:cNvSpPr txBox="1"/>
          <p:nvPr>
            <p:custDataLst>
              <p:tags r:id="rId11"/>
            </p:custDataLst>
          </p:nvPr>
        </p:nvSpPr>
        <p:spPr>
          <a:xfrm>
            <a:off x="8779012" y="4017597"/>
            <a:ext cx="2127600" cy="377160"/>
          </a:xfrm>
          <a:prstGeom prst="rect">
            <a:avLst/>
          </a:prstGeom>
          <a:noFill/>
        </p:spPr>
        <p:txBody>
          <a:bodyPr wrap="square" rtlCol="0">
            <a:normAutofit fontScale="92500" lnSpcReduction="10000"/>
          </a:bodyPr>
          <a:lstStyle/>
          <a:p>
            <a:r>
              <a:rPr lang="en-US" altLang="zh-CN" sz="2000" dirty="0">
                <a:solidFill>
                  <a:schemeClr val="accent1"/>
                </a:solidFill>
                <a:latin typeface="+mj-lt"/>
                <a:ea typeface="+mj-ea"/>
                <a:cs typeface="+mj-cs"/>
              </a:rPr>
              <a:t>2020/11/10</a:t>
            </a:r>
            <a:endParaRPr lang="zh-CN" altLang="en-US" sz="2000" dirty="0">
              <a:solidFill>
                <a:schemeClr val="accent1"/>
              </a:solidFill>
              <a:latin typeface="+mj-lt"/>
              <a:ea typeface="+mj-ea"/>
              <a:cs typeface="+mj-cs"/>
            </a:endParaRPr>
          </a:p>
        </p:txBody>
      </p:sp>
      <p:sp>
        <p:nvSpPr>
          <p:cNvPr id="20" name="文本框 19"/>
          <p:cNvSpPr txBox="1"/>
          <p:nvPr>
            <p:custDataLst>
              <p:tags r:id="rId12"/>
            </p:custDataLst>
          </p:nvPr>
        </p:nvSpPr>
        <p:spPr>
          <a:xfrm>
            <a:off x="8407790" y="4394757"/>
            <a:ext cx="2458912" cy="1007238"/>
          </a:xfrm>
          <a:prstGeom prst="rect">
            <a:avLst/>
          </a:prstGeom>
          <a:noFill/>
        </p:spPr>
        <p:txBody>
          <a:bodyPr wrap="square" rtlCol="0">
            <a:normAutofit/>
          </a:bodyPr>
          <a:lstStyle/>
          <a:p>
            <a:r>
              <a:rPr lang="zh-CN" altLang="en-US" dirty="0"/>
              <a:t>考虑用户操作的便捷，将附近景点从首页移动至专门的附近页面</a:t>
            </a:r>
          </a:p>
        </p:txBody>
      </p:sp>
      <p:sp>
        <p:nvSpPr>
          <p:cNvPr id="7" name="文本框 6"/>
          <p:cNvSpPr txBox="1"/>
          <p:nvPr>
            <p:custDataLst>
              <p:tags r:id="rId13"/>
            </p:custDataLst>
          </p:nvPr>
        </p:nvSpPr>
        <p:spPr>
          <a:xfrm>
            <a:off x="838200" y="394154"/>
            <a:ext cx="10515599" cy="723445"/>
          </a:xfrm>
          <a:prstGeom prst="rect">
            <a:avLst/>
          </a:prstGeom>
        </p:spPr>
        <p:txBody>
          <a:bodyPr vert="horz" lIns="91440" tIns="45720" rIns="91440" bIns="45720" rtlCol="0" anchor="ctr">
            <a:normAutofit/>
          </a:bodyPr>
          <a:lstStyle>
            <a:lvl1pPr>
              <a:lnSpc>
                <a:spcPct val="90000"/>
              </a:lnSpc>
              <a:spcBef>
                <a:spcPct val="0"/>
              </a:spcBef>
              <a:buNone/>
              <a:defRPr sz="3200">
                <a:solidFill>
                  <a:schemeClr val="accent1"/>
                </a:solidFill>
                <a:latin typeface="+mj-lt"/>
                <a:ea typeface="+mj-ea"/>
                <a:cs typeface="+mj-cs"/>
              </a:defRPr>
            </a:lvl1pPr>
          </a:lstStyle>
          <a:p>
            <a:r>
              <a:rPr lang="zh-CN" altLang="en-US" dirty="0"/>
              <a:t>评审记录</a:t>
            </a:r>
          </a:p>
        </p:txBody>
      </p:sp>
      <p:sp>
        <p:nvSpPr>
          <p:cNvPr id="4" name="文本框 3">
            <a:extLst>
              <a:ext uri="{FF2B5EF4-FFF2-40B4-BE49-F238E27FC236}">
                <a16:creationId xmlns:a16="http://schemas.microsoft.com/office/drawing/2014/main" id="{F80A007F-C01D-4E42-93FF-84193FA688FE}"/>
              </a:ext>
            </a:extLst>
          </p:cNvPr>
          <p:cNvSpPr txBox="1"/>
          <p:nvPr>
            <p:custDataLst>
              <p:tags r:id="rId14"/>
            </p:custDataLst>
          </p:nvPr>
        </p:nvSpPr>
        <p:spPr>
          <a:xfrm>
            <a:off x="1325298" y="3713157"/>
            <a:ext cx="2458912" cy="834071"/>
          </a:xfrm>
          <a:prstGeom prst="rect">
            <a:avLst/>
          </a:prstGeom>
          <a:noFill/>
        </p:spPr>
        <p:txBody>
          <a:bodyPr wrap="square" rtlCol="0">
            <a:normAutofit fontScale="92500" lnSpcReduction="10000"/>
          </a:bodyPr>
          <a:lstStyle/>
          <a:p>
            <a:r>
              <a:rPr lang="zh-CN" altLang="en-US" dirty="0"/>
              <a:t>考虑用户隐私和实际需要，删去不必要的用户个人信息</a:t>
            </a:r>
          </a:p>
        </p:txBody>
      </p:sp>
    </p:spTree>
    <p:custDataLst>
      <p:tags r:id="rId1"/>
    </p:custDataLst>
    <p:extLst>
      <p:ext uri="{BB962C8B-B14F-4D97-AF65-F5344CB8AC3E}">
        <p14:creationId xmlns:p14="http://schemas.microsoft.com/office/powerpoint/2010/main" val="3749050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肘形连接符 3"/>
          <p:cNvCxnSpPr/>
          <p:nvPr>
            <p:custDataLst>
              <p:tags r:id="rId2"/>
            </p:custDataLst>
          </p:nvPr>
        </p:nvCxnSpPr>
        <p:spPr>
          <a:xfrm rot="10800000">
            <a:off x="3580164" y="3037511"/>
            <a:ext cx="1876206" cy="626550"/>
          </a:xfrm>
          <a:prstGeom prst="bentConnector3">
            <a:avLst>
              <a:gd name="adj1" fmla="val 50000"/>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肘形连接符 4"/>
          <p:cNvCxnSpPr>
            <a:cxnSpLocks/>
            <a:endCxn id="9" idx="2"/>
          </p:cNvCxnSpPr>
          <p:nvPr>
            <p:custDataLst>
              <p:tags r:id="rId3"/>
            </p:custDataLst>
          </p:nvPr>
        </p:nvCxnSpPr>
        <p:spPr>
          <a:xfrm>
            <a:off x="6723732" y="3192684"/>
            <a:ext cx="1737079" cy="751563"/>
          </a:xfrm>
          <a:prstGeom prst="bentConnector3">
            <a:avLst>
              <a:gd name="adj1" fmla="val 50000"/>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4"/>
            </p:custDataLst>
          </p:nvPr>
        </p:nvSpPr>
        <p:spPr>
          <a:xfrm>
            <a:off x="5106538" y="2670431"/>
            <a:ext cx="1685925" cy="1685925"/>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ltLang="zh-CN" sz="2000" dirty="0">
              <a:solidFill>
                <a:schemeClr val="bg1"/>
              </a:solidFill>
              <a:latin typeface="+mj-lt"/>
              <a:ea typeface="+mj-ea"/>
              <a:cs typeface="+mj-cs"/>
            </a:endParaRPr>
          </a:p>
          <a:p>
            <a:pPr algn="ctr"/>
            <a:r>
              <a:rPr lang="zh-CN" altLang="en-US" sz="2000" dirty="0">
                <a:solidFill>
                  <a:schemeClr val="bg1"/>
                </a:solidFill>
                <a:latin typeface="+mj-lt"/>
                <a:ea typeface="+mj-ea"/>
                <a:cs typeface="+mj-cs"/>
              </a:rPr>
              <a:t>相关</a:t>
            </a:r>
            <a:endParaRPr lang="en-US" altLang="zh-CN" sz="2000" dirty="0">
              <a:solidFill>
                <a:schemeClr val="bg1"/>
              </a:solidFill>
              <a:latin typeface="+mj-lt"/>
              <a:ea typeface="+mj-ea"/>
              <a:cs typeface="+mj-cs"/>
            </a:endParaRPr>
          </a:p>
          <a:p>
            <a:pPr algn="ctr"/>
            <a:r>
              <a:rPr lang="zh-CN" altLang="en-US" sz="2000" dirty="0">
                <a:solidFill>
                  <a:schemeClr val="bg1"/>
                </a:solidFill>
                <a:latin typeface="+mj-lt"/>
                <a:ea typeface="+mj-ea"/>
                <a:cs typeface="+mj-cs"/>
              </a:rPr>
              <a:t>技术</a:t>
            </a:r>
            <a:endParaRPr lang="en-US" altLang="zh-CN" sz="2000" dirty="0">
              <a:solidFill>
                <a:schemeClr val="bg1"/>
              </a:solidFill>
              <a:latin typeface="+mj-lt"/>
              <a:ea typeface="+mj-ea"/>
              <a:cs typeface="+mj-cs"/>
            </a:endParaRPr>
          </a:p>
          <a:p>
            <a:pPr algn="ctr"/>
            <a:endParaRPr lang="zh-CN" altLang="en-US" sz="2000" dirty="0">
              <a:solidFill>
                <a:schemeClr val="bg1"/>
              </a:solidFill>
              <a:latin typeface="+mj-lt"/>
              <a:ea typeface="+mj-ea"/>
              <a:cs typeface="+mj-cs"/>
            </a:endParaRPr>
          </a:p>
        </p:txBody>
      </p:sp>
      <p:sp>
        <p:nvSpPr>
          <p:cNvPr id="7" name="椭圆 6"/>
          <p:cNvSpPr/>
          <p:nvPr>
            <p:custDataLst>
              <p:tags r:id="rId5"/>
            </p:custDataLst>
          </p:nvPr>
        </p:nvSpPr>
        <p:spPr>
          <a:xfrm>
            <a:off x="2935662" y="2726179"/>
            <a:ext cx="645709" cy="6457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6"/>
            </p:custDataLst>
          </p:nvPr>
        </p:nvSpPr>
        <p:spPr>
          <a:xfrm>
            <a:off x="8460811" y="3621392"/>
            <a:ext cx="645709" cy="6457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p:nvPr>
            <p:custDataLst>
              <p:tags r:id="rId7"/>
            </p:custDataLst>
          </p:nvPr>
        </p:nvSpPr>
        <p:spPr bwMode="auto">
          <a:xfrm>
            <a:off x="3075903" y="2935908"/>
            <a:ext cx="342887" cy="258224"/>
          </a:xfrm>
          <a:custGeom>
            <a:avLst/>
            <a:gdLst>
              <a:gd name="T0" fmla="*/ 1800397 w 3421"/>
              <a:gd name="T1" fmla="*/ 1243052 h 2574"/>
              <a:gd name="T2" fmla="*/ 1775662 w 3421"/>
              <a:gd name="T3" fmla="*/ 1330976 h 2574"/>
              <a:gd name="T4" fmla="*/ 1694089 w 3421"/>
              <a:gd name="T5" fmla="*/ 1355195 h 2574"/>
              <a:gd name="T6" fmla="*/ 105782 w 3421"/>
              <a:gd name="T7" fmla="*/ 1355195 h 2574"/>
              <a:gd name="T8" fmla="*/ 33682 w 3421"/>
              <a:gd name="T9" fmla="*/ 1330976 h 2574"/>
              <a:gd name="T10" fmla="*/ 0 w 3421"/>
              <a:gd name="T11" fmla="*/ 1243052 h 2574"/>
              <a:gd name="T12" fmla="*/ 0 w 3421"/>
              <a:gd name="T13" fmla="*/ 102666 h 2574"/>
              <a:gd name="T14" fmla="*/ 33156 w 3421"/>
              <a:gd name="T15" fmla="*/ 30010 h 2574"/>
              <a:gd name="T16" fmla="*/ 105782 w 3421"/>
              <a:gd name="T17" fmla="*/ 0 h 2574"/>
              <a:gd name="T18" fmla="*/ 1694089 w 3421"/>
              <a:gd name="T19" fmla="*/ 0 h 2574"/>
              <a:gd name="T20" fmla="*/ 1773557 w 3421"/>
              <a:gd name="T21" fmla="*/ 28431 h 2574"/>
              <a:gd name="T22" fmla="*/ 1800397 w 3421"/>
              <a:gd name="T23" fmla="*/ 102666 h 2574"/>
              <a:gd name="T24" fmla="*/ 1800397 w 3421"/>
              <a:gd name="T25" fmla="*/ 1243052 h 2574"/>
              <a:gd name="T26" fmla="*/ 576274 w 3421"/>
              <a:gd name="T27" fmla="*/ 677071 h 2574"/>
              <a:gd name="T28" fmla="*/ 105256 w 3421"/>
              <a:gd name="T29" fmla="*/ 211651 h 2574"/>
              <a:gd name="T30" fmla="*/ 105256 w 3421"/>
              <a:gd name="T31" fmla="*/ 1155654 h 2574"/>
              <a:gd name="T32" fmla="*/ 576274 w 3421"/>
              <a:gd name="T33" fmla="*/ 677071 h 2574"/>
              <a:gd name="T34" fmla="*/ 1619884 w 3421"/>
              <a:gd name="T35" fmla="*/ 100560 h 2574"/>
              <a:gd name="T36" fmla="*/ 180513 w 3421"/>
              <a:gd name="T37" fmla="*/ 100560 h 2574"/>
              <a:gd name="T38" fmla="*/ 783628 w 3421"/>
              <a:gd name="T39" fmla="*/ 702869 h 2574"/>
              <a:gd name="T40" fmla="*/ 899935 w 3421"/>
              <a:gd name="T41" fmla="*/ 781843 h 2574"/>
              <a:gd name="T42" fmla="*/ 1016769 w 3421"/>
              <a:gd name="T43" fmla="*/ 702869 h 2574"/>
              <a:gd name="T44" fmla="*/ 1619884 w 3421"/>
              <a:gd name="T45" fmla="*/ 100560 h 2574"/>
              <a:gd name="T46" fmla="*/ 1615673 w 3421"/>
              <a:gd name="T47" fmla="*/ 1241999 h 2574"/>
              <a:gd name="T48" fmla="*/ 1143076 w 3421"/>
              <a:gd name="T49" fmla="*/ 769207 h 2574"/>
              <a:gd name="T50" fmla="*/ 1065713 w 3421"/>
              <a:gd name="T51" fmla="*/ 845549 h 2574"/>
              <a:gd name="T52" fmla="*/ 900462 w 3421"/>
              <a:gd name="T53" fmla="*/ 912940 h 2574"/>
              <a:gd name="T54" fmla="*/ 734684 w 3421"/>
              <a:gd name="T55" fmla="*/ 845549 h 2574"/>
              <a:gd name="T56" fmla="*/ 657321 w 3421"/>
              <a:gd name="T57" fmla="*/ 769207 h 2574"/>
              <a:gd name="T58" fmla="*/ 184724 w 3421"/>
              <a:gd name="T59" fmla="*/ 1241999 h 2574"/>
              <a:gd name="T60" fmla="*/ 1615673 w 3421"/>
              <a:gd name="T61" fmla="*/ 1241999 h 2574"/>
              <a:gd name="T62" fmla="*/ 1695141 w 3421"/>
              <a:gd name="T63" fmla="*/ 1155654 h 2574"/>
              <a:gd name="T64" fmla="*/ 1695141 w 3421"/>
              <a:gd name="T65" fmla="*/ 211651 h 2574"/>
              <a:gd name="T66" fmla="*/ 1224123 w 3421"/>
              <a:gd name="T67" fmla="*/ 677071 h 2574"/>
              <a:gd name="T68" fmla="*/ 1695141 w 3421"/>
              <a:gd name="T69" fmla="*/ 1155654 h 25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21" h="2574">
                <a:moveTo>
                  <a:pt x="3421" y="2361"/>
                </a:moveTo>
                <a:cubicBezTo>
                  <a:pt x="3421" y="2441"/>
                  <a:pt x="3405" y="2497"/>
                  <a:pt x="3374" y="2528"/>
                </a:cubicBezTo>
                <a:cubicBezTo>
                  <a:pt x="3343" y="2559"/>
                  <a:pt x="3291" y="2574"/>
                  <a:pt x="3219" y="2574"/>
                </a:cubicBezTo>
                <a:cubicBezTo>
                  <a:pt x="201" y="2574"/>
                  <a:pt x="201" y="2574"/>
                  <a:pt x="201" y="2574"/>
                </a:cubicBezTo>
                <a:cubicBezTo>
                  <a:pt x="146" y="2574"/>
                  <a:pt x="100" y="2559"/>
                  <a:pt x="64" y="2528"/>
                </a:cubicBezTo>
                <a:cubicBezTo>
                  <a:pt x="21" y="2490"/>
                  <a:pt x="0" y="2434"/>
                  <a:pt x="0" y="2361"/>
                </a:cubicBezTo>
                <a:cubicBezTo>
                  <a:pt x="0" y="195"/>
                  <a:pt x="0" y="195"/>
                  <a:pt x="0" y="195"/>
                </a:cubicBezTo>
                <a:cubicBezTo>
                  <a:pt x="0" y="142"/>
                  <a:pt x="21" y="96"/>
                  <a:pt x="63" y="57"/>
                </a:cubicBezTo>
                <a:cubicBezTo>
                  <a:pt x="105" y="19"/>
                  <a:pt x="151" y="0"/>
                  <a:pt x="201" y="0"/>
                </a:cubicBezTo>
                <a:cubicBezTo>
                  <a:pt x="3219" y="0"/>
                  <a:pt x="3219" y="0"/>
                  <a:pt x="3219" y="0"/>
                </a:cubicBezTo>
                <a:cubicBezTo>
                  <a:pt x="3286" y="0"/>
                  <a:pt x="3337" y="18"/>
                  <a:pt x="3370" y="54"/>
                </a:cubicBezTo>
                <a:cubicBezTo>
                  <a:pt x="3404" y="90"/>
                  <a:pt x="3421" y="137"/>
                  <a:pt x="3421" y="195"/>
                </a:cubicBezTo>
                <a:cubicBezTo>
                  <a:pt x="3421" y="2361"/>
                  <a:pt x="3421" y="2361"/>
                  <a:pt x="3421" y="2361"/>
                </a:cubicBezTo>
                <a:close/>
                <a:moveTo>
                  <a:pt x="1095" y="1286"/>
                </a:moveTo>
                <a:cubicBezTo>
                  <a:pt x="200" y="402"/>
                  <a:pt x="200" y="402"/>
                  <a:pt x="200" y="402"/>
                </a:cubicBezTo>
                <a:cubicBezTo>
                  <a:pt x="200" y="2195"/>
                  <a:pt x="200" y="2195"/>
                  <a:pt x="200" y="2195"/>
                </a:cubicBezTo>
                <a:cubicBezTo>
                  <a:pt x="1095" y="1286"/>
                  <a:pt x="1095" y="1286"/>
                  <a:pt x="1095" y="1286"/>
                </a:cubicBezTo>
                <a:close/>
                <a:moveTo>
                  <a:pt x="3078" y="191"/>
                </a:moveTo>
                <a:cubicBezTo>
                  <a:pt x="343" y="191"/>
                  <a:pt x="343" y="191"/>
                  <a:pt x="343" y="191"/>
                </a:cubicBezTo>
                <a:cubicBezTo>
                  <a:pt x="1489" y="1335"/>
                  <a:pt x="1489" y="1335"/>
                  <a:pt x="1489" y="1335"/>
                </a:cubicBezTo>
                <a:cubicBezTo>
                  <a:pt x="1589" y="1435"/>
                  <a:pt x="1663" y="1485"/>
                  <a:pt x="1710" y="1485"/>
                </a:cubicBezTo>
                <a:cubicBezTo>
                  <a:pt x="1758" y="1485"/>
                  <a:pt x="1832" y="1435"/>
                  <a:pt x="1932" y="1335"/>
                </a:cubicBezTo>
                <a:cubicBezTo>
                  <a:pt x="3078" y="191"/>
                  <a:pt x="3078" y="191"/>
                  <a:pt x="3078" y="191"/>
                </a:cubicBezTo>
                <a:close/>
                <a:moveTo>
                  <a:pt x="3070" y="2359"/>
                </a:moveTo>
                <a:cubicBezTo>
                  <a:pt x="2172" y="1461"/>
                  <a:pt x="2172" y="1461"/>
                  <a:pt x="2172" y="1461"/>
                </a:cubicBezTo>
                <a:cubicBezTo>
                  <a:pt x="2025" y="1606"/>
                  <a:pt x="2025" y="1606"/>
                  <a:pt x="2025" y="1606"/>
                </a:cubicBezTo>
                <a:cubicBezTo>
                  <a:pt x="1940" y="1691"/>
                  <a:pt x="1835" y="1734"/>
                  <a:pt x="1711" y="1734"/>
                </a:cubicBezTo>
                <a:cubicBezTo>
                  <a:pt x="1586" y="1734"/>
                  <a:pt x="1481" y="1691"/>
                  <a:pt x="1396" y="1606"/>
                </a:cubicBezTo>
                <a:cubicBezTo>
                  <a:pt x="1249" y="1461"/>
                  <a:pt x="1249" y="1461"/>
                  <a:pt x="1249" y="1461"/>
                </a:cubicBezTo>
                <a:cubicBezTo>
                  <a:pt x="351" y="2359"/>
                  <a:pt x="351" y="2359"/>
                  <a:pt x="351" y="2359"/>
                </a:cubicBezTo>
                <a:cubicBezTo>
                  <a:pt x="3070" y="2359"/>
                  <a:pt x="3070" y="2359"/>
                  <a:pt x="3070" y="2359"/>
                </a:cubicBezTo>
                <a:close/>
                <a:moveTo>
                  <a:pt x="3221" y="2195"/>
                </a:moveTo>
                <a:cubicBezTo>
                  <a:pt x="3221" y="402"/>
                  <a:pt x="3221" y="402"/>
                  <a:pt x="3221" y="402"/>
                </a:cubicBezTo>
                <a:cubicBezTo>
                  <a:pt x="2326" y="1286"/>
                  <a:pt x="2326" y="1286"/>
                  <a:pt x="2326" y="1286"/>
                </a:cubicBezTo>
                <a:cubicBezTo>
                  <a:pt x="3221" y="2195"/>
                  <a:pt x="3221" y="2195"/>
                  <a:pt x="3221" y="2195"/>
                </a:cubicBezTo>
                <a:close/>
              </a:path>
            </a:pathLst>
          </a:custGeom>
          <a:solidFill>
            <a:schemeClr val="bg1"/>
          </a:solidFill>
          <a:ln>
            <a:noFill/>
          </a:ln>
        </p:spPr>
        <p:txBody>
          <a:bodyPr anchor="ctr" anchorCtr="1"/>
          <a:lstStyle/>
          <a:p>
            <a:endParaRPr lang="zh-CN" altLang="en-US"/>
          </a:p>
        </p:txBody>
      </p:sp>
      <p:sp>
        <p:nvSpPr>
          <p:cNvPr id="13" name="KSO_Shape"/>
          <p:cNvSpPr/>
          <p:nvPr>
            <p:custDataLst>
              <p:tags r:id="rId8"/>
            </p:custDataLst>
          </p:nvPr>
        </p:nvSpPr>
        <p:spPr>
          <a:xfrm>
            <a:off x="8734231" y="3769070"/>
            <a:ext cx="98868" cy="370755"/>
          </a:xfrm>
          <a:custGeom>
            <a:avLst/>
            <a:gdLst>
              <a:gd name="connsiteX0" fmla="*/ 68824 w 586846"/>
              <a:gd name="connsiteY0" fmla="*/ 1723528 h 2207149"/>
              <a:gd name="connsiteX1" fmla="*/ 229234 w 586846"/>
              <a:gd name="connsiteY1" fmla="*/ 1999898 h 2207149"/>
              <a:gd name="connsiteX2" fmla="*/ 395081 w 586846"/>
              <a:gd name="connsiteY2" fmla="*/ 1968031 h 2207149"/>
              <a:gd name="connsiteX3" fmla="*/ 530795 w 586846"/>
              <a:gd name="connsiteY3" fmla="*/ 1725944 h 2207149"/>
              <a:gd name="connsiteX4" fmla="*/ 306023 w 586846"/>
              <a:gd name="connsiteY4" fmla="*/ 76465 h 2207149"/>
              <a:gd name="connsiteX5" fmla="*/ 306023 w 586846"/>
              <a:gd name="connsiteY5" fmla="*/ 1514740 h 2207149"/>
              <a:gd name="connsiteX6" fmla="*/ 529167 w 586846"/>
              <a:gd name="connsiteY6" fmla="*/ 1514740 h 2207149"/>
              <a:gd name="connsiteX7" fmla="*/ 529167 w 586846"/>
              <a:gd name="connsiteY7" fmla="*/ 155048 h 2207149"/>
              <a:gd name="connsiteX8" fmla="*/ 450584 w 586846"/>
              <a:gd name="connsiteY8" fmla="*/ 76465 h 2207149"/>
              <a:gd name="connsiteX9" fmla="*/ 136262 w 586846"/>
              <a:gd name="connsiteY9" fmla="*/ 76465 h 2207149"/>
              <a:gd name="connsiteX10" fmla="*/ 57679 w 586846"/>
              <a:gd name="connsiteY10" fmla="*/ 155048 h 2207149"/>
              <a:gd name="connsiteX11" fmla="*/ 57679 w 586846"/>
              <a:gd name="connsiteY11" fmla="*/ 1514740 h 2207149"/>
              <a:gd name="connsiteX12" fmla="*/ 280823 w 586846"/>
              <a:gd name="connsiteY12" fmla="*/ 1514740 h 2207149"/>
              <a:gd name="connsiteX13" fmla="*/ 280823 w 586846"/>
              <a:gd name="connsiteY13" fmla="*/ 76465 h 2207149"/>
              <a:gd name="connsiteX14" fmla="*/ 97810 w 586846"/>
              <a:gd name="connsiteY14" fmla="*/ 0 h 2207149"/>
              <a:gd name="connsiteX15" fmla="*/ 489036 w 586846"/>
              <a:gd name="connsiteY15" fmla="*/ 0 h 2207149"/>
              <a:gd name="connsiteX16" fmla="*/ 586846 w 586846"/>
              <a:gd name="connsiteY16" fmla="*/ 97810 h 2207149"/>
              <a:gd name="connsiteX17" fmla="*/ 586846 w 586846"/>
              <a:gd name="connsiteY17" fmla="*/ 1690953 h 2207149"/>
              <a:gd name="connsiteX18" fmla="*/ 586517 w 586846"/>
              <a:gd name="connsiteY18" fmla="*/ 1690953 h 2207149"/>
              <a:gd name="connsiteX19" fmla="*/ 586514 w 586846"/>
              <a:gd name="connsiteY19" fmla="*/ 1691828 h 2207149"/>
              <a:gd name="connsiteX20" fmla="*/ 586823 w 586846"/>
              <a:gd name="connsiteY20" fmla="*/ 1691829 h 2207149"/>
              <a:gd name="connsiteX21" fmla="*/ 586812 w 586846"/>
              <a:gd name="connsiteY21" fmla="*/ 1694880 h 2207149"/>
              <a:gd name="connsiteX22" fmla="*/ 299633 w 586846"/>
              <a:gd name="connsiteY22" fmla="*/ 2207149 h 2207149"/>
              <a:gd name="connsiteX23" fmla="*/ 23 w 586846"/>
              <a:gd name="connsiteY23" fmla="*/ 1690953 h 2207149"/>
              <a:gd name="connsiteX24" fmla="*/ 0 w 586846"/>
              <a:gd name="connsiteY24" fmla="*/ 1690953 h 2207149"/>
              <a:gd name="connsiteX25" fmla="*/ 0 w 586846"/>
              <a:gd name="connsiteY25" fmla="*/ 97810 h 2207149"/>
              <a:gd name="connsiteX26" fmla="*/ 97810 w 586846"/>
              <a:gd name="connsiteY26" fmla="*/ 0 h 22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6846" h="2207149">
                <a:moveTo>
                  <a:pt x="68824" y="1723528"/>
                </a:moveTo>
                <a:lnTo>
                  <a:pt x="229234" y="1999898"/>
                </a:lnTo>
                <a:lnTo>
                  <a:pt x="395081" y="1968031"/>
                </a:lnTo>
                <a:lnTo>
                  <a:pt x="530795" y="1725944"/>
                </a:lnTo>
                <a:close/>
                <a:moveTo>
                  <a:pt x="306023" y="76465"/>
                </a:moveTo>
                <a:lnTo>
                  <a:pt x="306023" y="1514740"/>
                </a:lnTo>
                <a:lnTo>
                  <a:pt x="529167" y="1514740"/>
                </a:lnTo>
                <a:lnTo>
                  <a:pt x="529167" y="155048"/>
                </a:lnTo>
                <a:cubicBezTo>
                  <a:pt x="529167" y="111648"/>
                  <a:pt x="493984" y="76465"/>
                  <a:pt x="450584" y="76465"/>
                </a:cubicBezTo>
                <a:close/>
                <a:moveTo>
                  <a:pt x="136262" y="76465"/>
                </a:moveTo>
                <a:cubicBezTo>
                  <a:pt x="92862" y="76465"/>
                  <a:pt x="57679" y="111648"/>
                  <a:pt x="57679" y="155048"/>
                </a:cubicBezTo>
                <a:lnTo>
                  <a:pt x="57679" y="1514740"/>
                </a:lnTo>
                <a:lnTo>
                  <a:pt x="280823" y="1514740"/>
                </a:lnTo>
                <a:lnTo>
                  <a:pt x="280823" y="76465"/>
                </a:lnTo>
                <a:close/>
                <a:moveTo>
                  <a:pt x="97810" y="0"/>
                </a:moveTo>
                <a:lnTo>
                  <a:pt x="489036" y="0"/>
                </a:lnTo>
                <a:cubicBezTo>
                  <a:pt x="543055" y="0"/>
                  <a:pt x="586846" y="43791"/>
                  <a:pt x="586846" y="97810"/>
                </a:cubicBezTo>
                <a:lnTo>
                  <a:pt x="586846" y="1690953"/>
                </a:lnTo>
                <a:lnTo>
                  <a:pt x="586517" y="1690953"/>
                </a:lnTo>
                <a:lnTo>
                  <a:pt x="586514" y="1691828"/>
                </a:lnTo>
                <a:lnTo>
                  <a:pt x="586823" y="1691829"/>
                </a:lnTo>
                <a:lnTo>
                  <a:pt x="586812" y="1694880"/>
                </a:lnTo>
                <a:lnTo>
                  <a:pt x="299633" y="2207149"/>
                </a:lnTo>
                <a:lnTo>
                  <a:pt x="23" y="1690953"/>
                </a:lnTo>
                <a:lnTo>
                  <a:pt x="0" y="1690953"/>
                </a:lnTo>
                <a:lnTo>
                  <a:pt x="0" y="97810"/>
                </a:lnTo>
                <a:cubicBezTo>
                  <a:pt x="0" y="43791"/>
                  <a:pt x="43791" y="0"/>
                  <a:pt x="978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hangingPunct="1">
              <a:spcBef>
                <a:spcPts val="0"/>
              </a:spcBef>
              <a:spcAft>
                <a:spcPts val="0"/>
              </a:spcAft>
              <a:defRPr/>
            </a:pPr>
            <a:endParaRPr lang="zh-CN" altLang="en-US">
              <a:solidFill>
                <a:srgbClr val="FFFFFF"/>
              </a:solidFill>
            </a:endParaRPr>
          </a:p>
        </p:txBody>
      </p:sp>
      <p:sp>
        <p:nvSpPr>
          <p:cNvPr id="19" name="文本框 18"/>
          <p:cNvSpPr txBox="1"/>
          <p:nvPr>
            <p:custDataLst>
              <p:tags r:id="rId9"/>
            </p:custDataLst>
          </p:nvPr>
        </p:nvSpPr>
        <p:spPr>
          <a:xfrm>
            <a:off x="929475" y="3261788"/>
            <a:ext cx="2127600" cy="377160"/>
          </a:xfrm>
          <a:prstGeom prst="rect">
            <a:avLst/>
          </a:prstGeom>
          <a:noFill/>
        </p:spPr>
        <p:txBody>
          <a:bodyPr wrap="square" rtlCol="0">
            <a:normAutofit fontScale="92500" lnSpcReduction="10000"/>
          </a:bodyPr>
          <a:lstStyle/>
          <a:p>
            <a:pPr algn="r"/>
            <a:r>
              <a:rPr lang="en-US" altLang="zh-CN" sz="2000" dirty="0">
                <a:solidFill>
                  <a:schemeClr val="accent2"/>
                </a:solidFill>
                <a:latin typeface="+mj-lt"/>
                <a:ea typeface="+mj-ea"/>
                <a:cs typeface="+mj-cs"/>
              </a:rPr>
              <a:t>2020/11/7</a:t>
            </a:r>
            <a:endParaRPr lang="zh-CN" altLang="en-US" sz="2000" dirty="0">
              <a:solidFill>
                <a:schemeClr val="accent2"/>
              </a:solidFill>
              <a:latin typeface="+mj-lt"/>
              <a:ea typeface="+mj-ea"/>
              <a:cs typeface="+mj-cs"/>
            </a:endParaRPr>
          </a:p>
        </p:txBody>
      </p:sp>
      <p:sp>
        <p:nvSpPr>
          <p:cNvPr id="20" name="文本框 19"/>
          <p:cNvSpPr txBox="1"/>
          <p:nvPr>
            <p:custDataLst>
              <p:tags r:id="rId10"/>
            </p:custDataLst>
          </p:nvPr>
        </p:nvSpPr>
        <p:spPr>
          <a:xfrm>
            <a:off x="947180" y="3638947"/>
            <a:ext cx="2402879" cy="870909"/>
          </a:xfrm>
          <a:prstGeom prst="rect">
            <a:avLst/>
          </a:prstGeom>
          <a:noFill/>
        </p:spPr>
        <p:txBody>
          <a:bodyPr wrap="square" rtlCol="0">
            <a:normAutofit/>
          </a:bodyPr>
          <a:lstStyle/>
          <a:p>
            <a:pPr algn="r"/>
            <a:r>
              <a:rPr lang="zh-CN" altLang="en-US" dirty="0"/>
              <a:t>地图定位发现权限获取，定位精度等问题</a:t>
            </a:r>
          </a:p>
        </p:txBody>
      </p:sp>
      <p:sp>
        <p:nvSpPr>
          <p:cNvPr id="26" name="文本框 25"/>
          <p:cNvSpPr txBox="1"/>
          <p:nvPr>
            <p:custDataLst>
              <p:tags r:id="rId11"/>
            </p:custDataLst>
          </p:nvPr>
        </p:nvSpPr>
        <p:spPr>
          <a:xfrm>
            <a:off x="9016628" y="4267101"/>
            <a:ext cx="2127600" cy="377160"/>
          </a:xfrm>
          <a:prstGeom prst="rect">
            <a:avLst/>
          </a:prstGeom>
          <a:noFill/>
        </p:spPr>
        <p:txBody>
          <a:bodyPr wrap="square" rtlCol="0">
            <a:normAutofit fontScale="92500" lnSpcReduction="10000"/>
          </a:bodyPr>
          <a:lstStyle/>
          <a:p>
            <a:r>
              <a:rPr lang="en-US" altLang="zh-CN" sz="2000" dirty="0">
                <a:solidFill>
                  <a:schemeClr val="accent3"/>
                </a:solidFill>
                <a:latin typeface="+mj-lt"/>
                <a:ea typeface="+mj-ea"/>
                <a:cs typeface="+mj-cs"/>
              </a:rPr>
              <a:t>2020/11/1 </a:t>
            </a:r>
            <a:endParaRPr lang="zh-CN" altLang="en-US" sz="2000" dirty="0">
              <a:solidFill>
                <a:schemeClr val="accent3"/>
              </a:solidFill>
              <a:latin typeface="+mj-lt"/>
              <a:ea typeface="+mj-ea"/>
              <a:cs typeface="+mj-cs"/>
            </a:endParaRPr>
          </a:p>
        </p:txBody>
      </p:sp>
      <p:sp>
        <p:nvSpPr>
          <p:cNvPr id="27" name="文本框 26"/>
          <p:cNvSpPr txBox="1"/>
          <p:nvPr>
            <p:custDataLst>
              <p:tags r:id="rId12"/>
            </p:custDataLst>
          </p:nvPr>
        </p:nvSpPr>
        <p:spPr>
          <a:xfrm>
            <a:off x="8569500" y="4675815"/>
            <a:ext cx="2402879" cy="925344"/>
          </a:xfrm>
          <a:prstGeom prst="rect">
            <a:avLst/>
          </a:prstGeom>
          <a:noFill/>
        </p:spPr>
        <p:txBody>
          <a:bodyPr wrap="square" rtlCol="0">
            <a:normAutofit/>
          </a:bodyPr>
          <a:lstStyle/>
          <a:p>
            <a:r>
              <a:rPr lang="zh-CN" altLang="en-US" dirty="0"/>
              <a:t>地图加载发现显示比例，地图中心等问题</a:t>
            </a:r>
          </a:p>
        </p:txBody>
      </p:sp>
      <p:sp>
        <p:nvSpPr>
          <p:cNvPr id="8" name="文本框 7"/>
          <p:cNvSpPr txBox="1"/>
          <p:nvPr>
            <p:custDataLst>
              <p:tags r:id="rId13"/>
            </p:custDataLst>
          </p:nvPr>
        </p:nvSpPr>
        <p:spPr>
          <a:xfrm>
            <a:off x="838200" y="394154"/>
            <a:ext cx="10515599" cy="723445"/>
          </a:xfrm>
          <a:prstGeom prst="rect">
            <a:avLst/>
          </a:prstGeom>
        </p:spPr>
        <p:txBody>
          <a:bodyPr vert="horz" lIns="91440" tIns="45720" rIns="91440" bIns="45720" rtlCol="0" anchor="ctr">
            <a:normAutofit/>
          </a:bodyPr>
          <a:lstStyle>
            <a:lvl1pPr>
              <a:lnSpc>
                <a:spcPct val="90000"/>
              </a:lnSpc>
              <a:spcBef>
                <a:spcPct val="0"/>
              </a:spcBef>
              <a:buNone/>
              <a:defRPr sz="3200">
                <a:solidFill>
                  <a:schemeClr val="accent1"/>
                </a:solidFill>
                <a:latin typeface="+mj-lt"/>
                <a:ea typeface="+mj-ea"/>
                <a:cs typeface="+mj-cs"/>
              </a:defRPr>
            </a:lvl1pPr>
          </a:lstStyle>
          <a:p>
            <a:r>
              <a:rPr lang="zh-CN" altLang="en-US" dirty="0"/>
              <a:t>评审记录</a:t>
            </a:r>
          </a:p>
        </p:txBody>
      </p:sp>
    </p:spTree>
    <p:custDataLst>
      <p:tags r:id="rId1"/>
    </p:custDataLst>
    <p:extLst>
      <p:ext uri="{BB962C8B-B14F-4D97-AF65-F5344CB8AC3E}">
        <p14:creationId xmlns:p14="http://schemas.microsoft.com/office/powerpoint/2010/main" val="724576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p:cNvCxnSpPr>
            <a:stCxn id="4" idx="6"/>
          </p:cNvCxnSpPr>
          <p:nvPr>
            <p:custDataLst>
              <p:tags r:id="rId2"/>
            </p:custDataLst>
          </p:nvPr>
        </p:nvCxnSpPr>
        <p:spPr>
          <a:xfrm>
            <a:off x="3576973" y="2956034"/>
            <a:ext cx="1525841" cy="235062"/>
          </a:xfrm>
          <a:prstGeom prst="bentConnector3">
            <a:avLst>
              <a:gd name="adj1" fmla="val 50000"/>
            </a:avLst>
          </a:prstGeom>
          <a:ln w="41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椭圆 3"/>
          <p:cNvSpPr/>
          <p:nvPr>
            <p:custDataLst>
              <p:tags r:id="rId3"/>
            </p:custDataLst>
          </p:nvPr>
        </p:nvSpPr>
        <p:spPr>
          <a:xfrm>
            <a:off x="1891048" y="2113071"/>
            <a:ext cx="1685925" cy="1685925"/>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chemeClr val="bg1"/>
                </a:solidFill>
                <a:latin typeface="+mj-lt"/>
                <a:ea typeface="+mj-ea"/>
                <a:cs typeface="+mj-cs"/>
              </a:rPr>
              <a:t>整体</a:t>
            </a:r>
            <a:endParaRPr lang="en-US" altLang="zh-CN" sz="2000" dirty="0">
              <a:solidFill>
                <a:schemeClr val="bg1"/>
              </a:solidFill>
              <a:latin typeface="+mj-lt"/>
              <a:ea typeface="+mj-ea"/>
              <a:cs typeface="+mj-cs"/>
            </a:endParaRPr>
          </a:p>
          <a:p>
            <a:pPr algn="ctr"/>
            <a:r>
              <a:rPr lang="zh-CN" altLang="en-US" sz="2000" dirty="0">
                <a:solidFill>
                  <a:schemeClr val="bg1"/>
                </a:solidFill>
                <a:latin typeface="+mj-lt"/>
                <a:ea typeface="+mj-ea"/>
                <a:cs typeface="+mj-cs"/>
              </a:rPr>
              <a:t>评审</a:t>
            </a:r>
          </a:p>
        </p:txBody>
      </p:sp>
      <p:sp>
        <p:nvSpPr>
          <p:cNvPr id="6" name="椭圆 5"/>
          <p:cNvSpPr/>
          <p:nvPr>
            <p:custDataLst>
              <p:tags r:id="rId4"/>
            </p:custDataLst>
          </p:nvPr>
        </p:nvSpPr>
        <p:spPr>
          <a:xfrm>
            <a:off x="5103475" y="2898922"/>
            <a:ext cx="645709" cy="645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p:nvPr>
            <p:custDataLst>
              <p:tags r:id="rId5"/>
            </p:custDataLst>
          </p:nvPr>
        </p:nvSpPr>
        <p:spPr bwMode="auto">
          <a:xfrm>
            <a:off x="5303622" y="3041602"/>
            <a:ext cx="276932" cy="387318"/>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9" name="文本框 8"/>
          <p:cNvSpPr txBox="1"/>
          <p:nvPr>
            <p:custDataLst>
              <p:tags r:id="rId6"/>
            </p:custDataLst>
          </p:nvPr>
        </p:nvSpPr>
        <p:spPr>
          <a:xfrm>
            <a:off x="5780701" y="2846059"/>
            <a:ext cx="4939200" cy="377160"/>
          </a:xfrm>
          <a:prstGeom prst="rect">
            <a:avLst/>
          </a:prstGeom>
          <a:noFill/>
        </p:spPr>
        <p:txBody>
          <a:bodyPr wrap="square" rtlCol="0">
            <a:normAutofit lnSpcReduction="10000"/>
          </a:bodyPr>
          <a:lstStyle/>
          <a:p>
            <a:r>
              <a:rPr lang="en-US" altLang="zh-CN" sz="2000" dirty="0">
                <a:solidFill>
                  <a:schemeClr val="accent1"/>
                </a:solidFill>
                <a:latin typeface="+mj-lt"/>
                <a:ea typeface="+mj-ea"/>
                <a:cs typeface="+mj-cs"/>
              </a:rPr>
              <a:t>2020/11/15-2020/11/16</a:t>
            </a:r>
            <a:endParaRPr lang="zh-CN" altLang="en-US" sz="2000" dirty="0">
              <a:solidFill>
                <a:schemeClr val="accent1"/>
              </a:solidFill>
              <a:latin typeface="+mj-lt"/>
              <a:ea typeface="+mj-ea"/>
              <a:cs typeface="+mj-cs"/>
            </a:endParaRPr>
          </a:p>
        </p:txBody>
      </p:sp>
      <p:sp>
        <p:nvSpPr>
          <p:cNvPr id="10" name="文本框 9"/>
          <p:cNvSpPr txBox="1"/>
          <p:nvPr>
            <p:custDataLst>
              <p:tags r:id="rId7"/>
            </p:custDataLst>
          </p:nvPr>
        </p:nvSpPr>
        <p:spPr>
          <a:xfrm>
            <a:off x="5784882" y="3261126"/>
            <a:ext cx="2981608" cy="2141728"/>
          </a:xfrm>
          <a:prstGeom prst="rect">
            <a:avLst/>
          </a:prstGeom>
          <a:noFill/>
        </p:spPr>
        <p:txBody>
          <a:bodyPr wrap="square" rtlCol="0">
            <a:normAutofit/>
          </a:bodyPr>
          <a:lstStyle/>
          <a:p>
            <a:pPr algn="l"/>
            <a:r>
              <a:rPr lang="zh-CN" altLang="zh-CN" dirty="0"/>
              <a:t>进行了</a:t>
            </a:r>
            <a:r>
              <a:rPr lang="zh-CN" altLang="en-US" dirty="0"/>
              <a:t>软件架构文档、编程规范、</a:t>
            </a:r>
            <a:r>
              <a:rPr lang="en-US" altLang="zh-CN" dirty="0"/>
              <a:t>UML</a:t>
            </a:r>
            <a:r>
              <a:rPr lang="zh-CN" altLang="en-US" dirty="0"/>
              <a:t>分析与设计</a:t>
            </a:r>
            <a:r>
              <a:rPr lang="zh-CN" altLang="zh-CN" dirty="0"/>
              <a:t>等的小组评审，并进行修改</a:t>
            </a:r>
            <a:r>
              <a:rPr lang="zh-CN" altLang="en-US" dirty="0"/>
              <a:t>完善</a:t>
            </a:r>
            <a:r>
              <a:rPr lang="zh-CN" altLang="zh-CN" dirty="0"/>
              <a:t>，</a:t>
            </a:r>
            <a:endParaRPr lang="en-US" altLang="zh-CN" dirty="0"/>
          </a:p>
          <a:p>
            <a:pPr>
              <a:lnSpc>
                <a:spcPct val="130000"/>
              </a:lnSpc>
            </a:pPr>
            <a:r>
              <a:rPr lang="zh-CN" altLang="zh-CN" dirty="0"/>
              <a:t>得到最终版本的相关文档。</a:t>
            </a:r>
            <a:endParaRPr lang="zh-CN" altLang="en-US" dirty="0"/>
          </a:p>
        </p:txBody>
      </p:sp>
      <p:sp>
        <p:nvSpPr>
          <p:cNvPr id="5" name="文本框 4"/>
          <p:cNvSpPr txBox="1"/>
          <p:nvPr>
            <p:custDataLst>
              <p:tags r:id="rId8"/>
            </p:custDataLst>
          </p:nvPr>
        </p:nvSpPr>
        <p:spPr>
          <a:xfrm>
            <a:off x="838200" y="394154"/>
            <a:ext cx="10515599" cy="723445"/>
          </a:xfrm>
          <a:prstGeom prst="rect">
            <a:avLst/>
          </a:prstGeom>
        </p:spPr>
        <p:txBody>
          <a:bodyPr vert="horz" lIns="91440" tIns="45720" rIns="91440" bIns="45720" rtlCol="0" anchor="ctr">
            <a:normAutofit/>
          </a:bodyPr>
          <a:lstStyle>
            <a:lvl1pPr>
              <a:lnSpc>
                <a:spcPct val="90000"/>
              </a:lnSpc>
              <a:spcBef>
                <a:spcPct val="0"/>
              </a:spcBef>
              <a:buNone/>
              <a:defRPr sz="3200">
                <a:solidFill>
                  <a:schemeClr val="accent1"/>
                </a:solidFill>
                <a:latin typeface="+mj-lt"/>
                <a:ea typeface="+mj-ea"/>
                <a:cs typeface="+mj-cs"/>
              </a:defRPr>
            </a:lvl1pPr>
          </a:lstStyle>
          <a:p>
            <a:r>
              <a:rPr lang="zh-CN" altLang="en-US" dirty="0"/>
              <a:t>评审记录</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展示视频">
            <a:hlinkClick r:id="" action="ppaction://media"/>
            <a:extLst>
              <a:ext uri="{FF2B5EF4-FFF2-40B4-BE49-F238E27FC236}">
                <a16:creationId xmlns:a16="http://schemas.microsoft.com/office/drawing/2014/main" id="{2F984C37-62A6-4F8B-BD57-1B9F648AC38E}"/>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002894" y="0"/>
            <a:ext cx="3857625" cy="6858000"/>
          </a:xfrm>
          <a:prstGeom prst="rect">
            <a:avLst/>
          </a:prstGeom>
        </p:spPr>
      </p:pic>
    </p:spTree>
    <p:custDataLst>
      <p:tags r:id="rId1"/>
    </p:custDataLst>
    <p:extLst>
      <p:ext uri="{BB962C8B-B14F-4D97-AF65-F5344CB8AC3E}">
        <p14:creationId xmlns:p14="http://schemas.microsoft.com/office/powerpoint/2010/main" val="20491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4876800" y="2889251"/>
            <a:ext cx="5112204"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zh-CN" altLang="en-US" sz="3600" dirty="0"/>
              <a:t>问题变更与返工</a:t>
            </a:r>
          </a:p>
        </p:txBody>
      </p:sp>
      <p:sp>
        <p:nvSpPr>
          <p:cNvPr id="2" name="菱形 1">
            <a:extLst>
              <a:ext uri="{FF2B5EF4-FFF2-40B4-BE49-F238E27FC236}">
                <a16:creationId xmlns:a16="http://schemas.microsoft.com/office/drawing/2014/main" id="{C97EC0F1-9D35-4804-AB6A-ADCF24F7F08D}"/>
              </a:ext>
            </a:extLst>
          </p:cNvPr>
          <p:cNvSpPr/>
          <p:nvPr>
            <p:custDataLst>
              <p:tags r:id="rId3"/>
            </p:custDataLst>
          </p:nvPr>
        </p:nvSpPr>
        <p:spPr>
          <a:xfrm>
            <a:off x="4144467" y="2967037"/>
            <a:ext cx="400050" cy="400050"/>
          </a:xfrm>
          <a:prstGeom prst="diamond">
            <a:avLst/>
          </a:prstGeom>
          <a:solidFill>
            <a:schemeClr val="accent1">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92500" lnSpcReduction="20000"/>
          </a:bodyPr>
          <a:lstStyle/>
          <a:p>
            <a:pPr algn="ctr"/>
            <a:r>
              <a:rPr lang="en-US" altLang="zh-CN" sz="1600" b="1" dirty="0">
                <a:solidFill>
                  <a:schemeClr val="bg1"/>
                </a:solidFill>
              </a:rPr>
              <a:t>3</a:t>
            </a:r>
            <a:endParaRPr lang="zh-CN" altLang="en-US" sz="1600" b="1" dirty="0" err="1">
              <a:solidFill>
                <a:schemeClr val="bg1"/>
              </a:solidFill>
            </a:endParaRPr>
          </a:p>
        </p:txBody>
      </p:sp>
      <p:sp>
        <p:nvSpPr>
          <p:cNvPr id="16" name="菱形 15">
            <a:extLst>
              <a:ext uri="{FF2B5EF4-FFF2-40B4-BE49-F238E27FC236}">
                <a16:creationId xmlns:a16="http://schemas.microsoft.com/office/drawing/2014/main" id="{785225A2-D6C5-4B91-91B1-28C8E5755B30}"/>
              </a:ext>
            </a:extLst>
          </p:cNvPr>
          <p:cNvSpPr/>
          <p:nvPr>
            <p:custDataLst>
              <p:tags r:id="rId4"/>
            </p:custDataLst>
          </p:nvPr>
        </p:nvSpPr>
        <p:spPr>
          <a:xfrm flipH="1">
            <a:off x="3942606" y="3184303"/>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5"/>
            </p:custDataLst>
          </p:nvPr>
        </p:nvSpPr>
        <p:spPr>
          <a:xfrm flipH="1">
            <a:off x="3986979" y="2929036"/>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6"/>
            </p:custDataLst>
          </p:nvPr>
        </p:nvSpPr>
        <p:spPr>
          <a:xfrm flipH="1">
            <a:off x="3807535" y="2990669"/>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7"/>
            </p:custDataLst>
          </p:nvPr>
        </p:nvSpPr>
        <p:spPr>
          <a:xfrm flipH="1">
            <a:off x="3869672" y="3080685"/>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Tree>
    <p:custDataLst>
      <p:tags r:id="rId1"/>
    </p:custDataLst>
    <p:extLst>
      <p:ext uri="{BB962C8B-B14F-4D97-AF65-F5344CB8AC3E}">
        <p14:creationId xmlns:p14="http://schemas.microsoft.com/office/powerpoint/2010/main" val="1602011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p:cNvCxnSpPr/>
          <p:nvPr>
            <p:custDataLst>
              <p:tags r:id="rId2"/>
            </p:custDataLst>
          </p:nvPr>
        </p:nvCxnSpPr>
        <p:spPr>
          <a:xfrm>
            <a:off x="6536716" y="3181557"/>
            <a:ext cx="1782262" cy="482505"/>
          </a:xfrm>
          <a:prstGeom prst="bentConnector3">
            <a:avLst>
              <a:gd name="adj1" fmla="val 50000"/>
            </a:avLst>
          </a:prstGeom>
          <a:ln w="41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肘形连接符 2"/>
          <p:cNvCxnSpPr/>
          <p:nvPr>
            <p:custDataLst>
              <p:tags r:id="rId3"/>
            </p:custDataLst>
          </p:nvPr>
        </p:nvCxnSpPr>
        <p:spPr>
          <a:xfrm rot="10800000">
            <a:off x="3580164" y="3037511"/>
            <a:ext cx="1876206" cy="626550"/>
          </a:xfrm>
          <a:prstGeom prst="bentConnector3">
            <a:avLst>
              <a:gd name="adj1" fmla="val 50000"/>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p:cNvSpPr/>
          <p:nvPr>
            <p:custDataLst>
              <p:tags r:id="rId4"/>
            </p:custDataLst>
          </p:nvPr>
        </p:nvSpPr>
        <p:spPr>
          <a:xfrm>
            <a:off x="5107212" y="2586037"/>
            <a:ext cx="1685925" cy="1685925"/>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chemeClr val="bg1"/>
                </a:solidFill>
                <a:latin typeface="+mj-lt"/>
                <a:ea typeface="+mj-ea"/>
                <a:cs typeface="+mj-cs"/>
              </a:rPr>
              <a:t>前端</a:t>
            </a:r>
            <a:endParaRPr lang="en-US" altLang="zh-CN" sz="2000" dirty="0">
              <a:solidFill>
                <a:schemeClr val="bg1"/>
              </a:solidFill>
              <a:latin typeface="+mj-lt"/>
              <a:ea typeface="+mj-ea"/>
              <a:cs typeface="+mj-cs"/>
            </a:endParaRPr>
          </a:p>
          <a:p>
            <a:pPr algn="ctr"/>
            <a:r>
              <a:rPr lang="zh-CN" altLang="en-US" sz="2000" dirty="0">
                <a:solidFill>
                  <a:schemeClr val="bg1"/>
                </a:solidFill>
                <a:latin typeface="+mj-lt"/>
                <a:ea typeface="+mj-ea"/>
                <a:cs typeface="+mj-cs"/>
              </a:rPr>
              <a:t>页面</a:t>
            </a:r>
          </a:p>
        </p:txBody>
      </p:sp>
      <p:sp>
        <p:nvSpPr>
          <p:cNvPr id="6" name="椭圆 5"/>
          <p:cNvSpPr/>
          <p:nvPr>
            <p:custDataLst>
              <p:tags r:id="rId5"/>
            </p:custDataLst>
          </p:nvPr>
        </p:nvSpPr>
        <p:spPr>
          <a:xfrm>
            <a:off x="2935662" y="2726179"/>
            <a:ext cx="645709" cy="6457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6"/>
            </p:custDataLst>
          </p:nvPr>
        </p:nvSpPr>
        <p:spPr>
          <a:xfrm>
            <a:off x="8319639" y="3371888"/>
            <a:ext cx="645709" cy="645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custDataLst>
              <p:tags r:id="rId7"/>
            </p:custDataLst>
          </p:nvPr>
        </p:nvSpPr>
        <p:spPr bwMode="auto">
          <a:xfrm>
            <a:off x="3075903" y="2935908"/>
            <a:ext cx="342887" cy="258224"/>
          </a:xfrm>
          <a:custGeom>
            <a:avLst/>
            <a:gdLst>
              <a:gd name="T0" fmla="*/ 1800397 w 3421"/>
              <a:gd name="T1" fmla="*/ 1243052 h 2574"/>
              <a:gd name="T2" fmla="*/ 1775662 w 3421"/>
              <a:gd name="T3" fmla="*/ 1330976 h 2574"/>
              <a:gd name="T4" fmla="*/ 1694089 w 3421"/>
              <a:gd name="T5" fmla="*/ 1355195 h 2574"/>
              <a:gd name="T6" fmla="*/ 105782 w 3421"/>
              <a:gd name="T7" fmla="*/ 1355195 h 2574"/>
              <a:gd name="T8" fmla="*/ 33682 w 3421"/>
              <a:gd name="T9" fmla="*/ 1330976 h 2574"/>
              <a:gd name="T10" fmla="*/ 0 w 3421"/>
              <a:gd name="T11" fmla="*/ 1243052 h 2574"/>
              <a:gd name="T12" fmla="*/ 0 w 3421"/>
              <a:gd name="T13" fmla="*/ 102666 h 2574"/>
              <a:gd name="T14" fmla="*/ 33156 w 3421"/>
              <a:gd name="T15" fmla="*/ 30010 h 2574"/>
              <a:gd name="T16" fmla="*/ 105782 w 3421"/>
              <a:gd name="T17" fmla="*/ 0 h 2574"/>
              <a:gd name="T18" fmla="*/ 1694089 w 3421"/>
              <a:gd name="T19" fmla="*/ 0 h 2574"/>
              <a:gd name="T20" fmla="*/ 1773557 w 3421"/>
              <a:gd name="T21" fmla="*/ 28431 h 2574"/>
              <a:gd name="T22" fmla="*/ 1800397 w 3421"/>
              <a:gd name="T23" fmla="*/ 102666 h 2574"/>
              <a:gd name="T24" fmla="*/ 1800397 w 3421"/>
              <a:gd name="T25" fmla="*/ 1243052 h 2574"/>
              <a:gd name="T26" fmla="*/ 576274 w 3421"/>
              <a:gd name="T27" fmla="*/ 677071 h 2574"/>
              <a:gd name="T28" fmla="*/ 105256 w 3421"/>
              <a:gd name="T29" fmla="*/ 211651 h 2574"/>
              <a:gd name="T30" fmla="*/ 105256 w 3421"/>
              <a:gd name="T31" fmla="*/ 1155654 h 2574"/>
              <a:gd name="T32" fmla="*/ 576274 w 3421"/>
              <a:gd name="T33" fmla="*/ 677071 h 2574"/>
              <a:gd name="T34" fmla="*/ 1619884 w 3421"/>
              <a:gd name="T35" fmla="*/ 100560 h 2574"/>
              <a:gd name="T36" fmla="*/ 180513 w 3421"/>
              <a:gd name="T37" fmla="*/ 100560 h 2574"/>
              <a:gd name="T38" fmla="*/ 783628 w 3421"/>
              <a:gd name="T39" fmla="*/ 702869 h 2574"/>
              <a:gd name="T40" fmla="*/ 899935 w 3421"/>
              <a:gd name="T41" fmla="*/ 781843 h 2574"/>
              <a:gd name="T42" fmla="*/ 1016769 w 3421"/>
              <a:gd name="T43" fmla="*/ 702869 h 2574"/>
              <a:gd name="T44" fmla="*/ 1619884 w 3421"/>
              <a:gd name="T45" fmla="*/ 100560 h 2574"/>
              <a:gd name="T46" fmla="*/ 1615673 w 3421"/>
              <a:gd name="T47" fmla="*/ 1241999 h 2574"/>
              <a:gd name="T48" fmla="*/ 1143076 w 3421"/>
              <a:gd name="T49" fmla="*/ 769207 h 2574"/>
              <a:gd name="T50" fmla="*/ 1065713 w 3421"/>
              <a:gd name="T51" fmla="*/ 845549 h 2574"/>
              <a:gd name="T52" fmla="*/ 900462 w 3421"/>
              <a:gd name="T53" fmla="*/ 912940 h 2574"/>
              <a:gd name="T54" fmla="*/ 734684 w 3421"/>
              <a:gd name="T55" fmla="*/ 845549 h 2574"/>
              <a:gd name="T56" fmla="*/ 657321 w 3421"/>
              <a:gd name="T57" fmla="*/ 769207 h 2574"/>
              <a:gd name="T58" fmla="*/ 184724 w 3421"/>
              <a:gd name="T59" fmla="*/ 1241999 h 2574"/>
              <a:gd name="T60" fmla="*/ 1615673 w 3421"/>
              <a:gd name="T61" fmla="*/ 1241999 h 2574"/>
              <a:gd name="T62" fmla="*/ 1695141 w 3421"/>
              <a:gd name="T63" fmla="*/ 1155654 h 2574"/>
              <a:gd name="T64" fmla="*/ 1695141 w 3421"/>
              <a:gd name="T65" fmla="*/ 211651 h 2574"/>
              <a:gd name="T66" fmla="*/ 1224123 w 3421"/>
              <a:gd name="T67" fmla="*/ 677071 h 2574"/>
              <a:gd name="T68" fmla="*/ 1695141 w 3421"/>
              <a:gd name="T69" fmla="*/ 1155654 h 25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21" h="2574">
                <a:moveTo>
                  <a:pt x="3421" y="2361"/>
                </a:moveTo>
                <a:cubicBezTo>
                  <a:pt x="3421" y="2441"/>
                  <a:pt x="3405" y="2497"/>
                  <a:pt x="3374" y="2528"/>
                </a:cubicBezTo>
                <a:cubicBezTo>
                  <a:pt x="3343" y="2559"/>
                  <a:pt x="3291" y="2574"/>
                  <a:pt x="3219" y="2574"/>
                </a:cubicBezTo>
                <a:cubicBezTo>
                  <a:pt x="201" y="2574"/>
                  <a:pt x="201" y="2574"/>
                  <a:pt x="201" y="2574"/>
                </a:cubicBezTo>
                <a:cubicBezTo>
                  <a:pt x="146" y="2574"/>
                  <a:pt x="100" y="2559"/>
                  <a:pt x="64" y="2528"/>
                </a:cubicBezTo>
                <a:cubicBezTo>
                  <a:pt x="21" y="2490"/>
                  <a:pt x="0" y="2434"/>
                  <a:pt x="0" y="2361"/>
                </a:cubicBezTo>
                <a:cubicBezTo>
                  <a:pt x="0" y="195"/>
                  <a:pt x="0" y="195"/>
                  <a:pt x="0" y="195"/>
                </a:cubicBezTo>
                <a:cubicBezTo>
                  <a:pt x="0" y="142"/>
                  <a:pt x="21" y="96"/>
                  <a:pt x="63" y="57"/>
                </a:cubicBezTo>
                <a:cubicBezTo>
                  <a:pt x="105" y="19"/>
                  <a:pt x="151" y="0"/>
                  <a:pt x="201" y="0"/>
                </a:cubicBezTo>
                <a:cubicBezTo>
                  <a:pt x="3219" y="0"/>
                  <a:pt x="3219" y="0"/>
                  <a:pt x="3219" y="0"/>
                </a:cubicBezTo>
                <a:cubicBezTo>
                  <a:pt x="3286" y="0"/>
                  <a:pt x="3337" y="18"/>
                  <a:pt x="3370" y="54"/>
                </a:cubicBezTo>
                <a:cubicBezTo>
                  <a:pt x="3404" y="90"/>
                  <a:pt x="3421" y="137"/>
                  <a:pt x="3421" y="195"/>
                </a:cubicBezTo>
                <a:cubicBezTo>
                  <a:pt x="3421" y="2361"/>
                  <a:pt x="3421" y="2361"/>
                  <a:pt x="3421" y="2361"/>
                </a:cubicBezTo>
                <a:close/>
                <a:moveTo>
                  <a:pt x="1095" y="1286"/>
                </a:moveTo>
                <a:cubicBezTo>
                  <a:pt x="200" y="402"/>
                  <a:pt x="200" y="402"/>
                  <a:pt x="200" y="402"/>
                </a:cubicBezTo>
                <a:cubicBezTo>
                  <a:pt x="200" y="2195"/>
                  <a:pt x="200" y="2195"/>
                  <a:pt x="200" y="2195"/>
                </a:cubicBezTo>
                <a:cubicBezTo>
                  <a:pt x="1095" y="1286"/>
                  <a:pt x="1095" y="1286"/>
                  <a:pt x="1095" y="1286"/>
                </a:cubicBezTo>
                <a:close/>
                <a:moveTo>
                  <a:pt x="3078" y="191"/>
                </a:moveTo>
                <a:cubicBezTo>
                  <a:pt x="343" y="191"/>
                  <a:pt x="343" y="191"/>
                  <a:pt x="343" y="191"/>
                </a:cubicBezTo>
                <a:cubicBezTo>
                  <a:pt x="1489" y="1335"/>
                  <a:pt x="1489" y="1335"/>
                  <a:pt x="1489" y="1335"/>
                </a:cubicBezTo>
                <a:cubicBezTo>
                  <a:pt x="1589" y="1435"/>
                  <a:pt x="1663" y="1485"/>
                  <a:pt x="1710" y="1485"/>
                </a:cubicBezTo>
                <a:cubicBezTo>
                  <a:pt x="1758" y="1485"/>
                  <a:pt x="1832" y="1435"/>
                  <a:pt x="1932" y="1335"/>
                </a:cubicBezTo>
                <a:cubicBezTo>
                  <a:pt x="3078" y="191"/>
                  <a:pt x="3078" y="191"/>
                  <a:pt x="3078" y="191"/>
                </a:cubicBezTo>
                <a:close/>
                <a:moveTo>
                  <a:pt x="3070" y="2359"/>
                </a:moveTo>
                <a:cubicBezTo>
                  <a:pt x="2172" y="1461"/>
                  <a:pt x="2172" y="1461"/>
                  <a:pt x="2172" y="1461"/>
                </a:cubicBezTo>
                <a:cubicBezTo>
                  <a:pt x="2025" y="1606"/>
                  <a:pt x="2025" y="1606"/>
                  <a:pt x="2025" y="1606"/>
                </a:cubicBezTo>
                <a:cubicBezTo>
                  <a:pt x="1940" y="1691"/>
                  <a:pt x="1835" y="1734"/>
                  <a:pt x="1711" y="1734"/>
                </a:cubicBezTo>
                <a:cubicBezTo>
                  <a:pt x="1586" y="1734"/>
                  <a:pt x="1481" y="1691"/>
                  <a:pt x="1396" y="1606"/>
                </a:cubicBezTo>
                <a:cubicBezTo>
                  <a:pt x="1249" y="1461"/>
                  <a:pt x="1249" y="1461"/>
                  <a:pt x="1249" y="1461"/>
                </a:cubicBezTo>
                <a:cubicBezTo>
                  <a:pt x="351" y="2359"/>
                  <a:pt x="351" y="2359"/>
                  <a:pt x="351" y="2359"/>
                </a:cubicBezTo>
                <a:cubicBezTo>
                  <a:pt x="3070" y="2359"/>
                  <a:pt x="3070" y="2359"/>
                  <a:pt x="3070" y="2359"/>
                </a:cubicBezTo>
                <a:close/>
                <a:moveTo>
                  <a:pt x="3221" y="2195"/>
                </a:moveTo>
                <a:cubicBezTo>
                  <a:pt x="3221" y="402"/>
                  <a:pt x="3221" y="402"/>
                  <a:pt x="3221" y="402"/>
                </a:cubicBezTo>
                <a:cubicBezTo>
                  <a:pt x="2326" y="1286"/>
                  <a:pt x="2326" y="1286"/>
                  <a:pt x="2326" y="1286"/>
                </a:cubicBezTo>
                <a:cubicBezTo>
                  <a:pt x="3221" y="2195"/>
                  <a:pt x="3221" y="2195"/>
                  <a:pt x="3221" y="2195"/>
                </a:cubicBezTo>
                <a:close/>
              </a:path>
            </a:pathLst>
          </a:custGeom>
          <a:solidFill>
            <a:schemeClr val="bg1"/>
          </a:solidFill>
          <a:ln>
            <a:noFill/>
          </a:ln>
        </p:spPr>
        <p:txBody>
          <a:bodyPr anchor="ctr" anchorCtr="1"/>
          <a:lstStyle/>
          <a:p>
            <a:endParaRPr lang="zh-CN" altLang="en-US"/>
          </a:p>
        </p:txBody>
      </p:sp>
      <p:sp>
        <p:nvSpPr>
          <p:cNvPr id="11" name="KSO_Shape"/>
          <p:cNvSpPr/>
          <p:nvPr>
            <p:custDataLst>
              <p:tags r:id="rId8"/>
            </p:custDataLst>
          </p:nvPr>
        </p:nvSpPr>
        <p:spPr bwMode="auto">
          <a:xfrm>
            <a:off x="8519786" y="3514568"/>
            <a:ext cx="276932" cy="387318"/>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4" name="文本框 13"/>
          <p:cNvSpPr txBox="1"/>
          <p:nvPr>
            <p:custDataLst>
              <p:tags r:id="rId9"/>
            </p:custDataLst>
          </p:nvPr>
        </p:nvSpPr>
        <p:spPr>
          <a:xfrm>
            <a:off x="929475" y="3261788"/>
            <a:ext cx="2127600" cy="377160"/>
          </a:xfrm>
          <a:prstGeom prst="rect">
            <a:avLst/>
          </a:prstGeom>
          <a:noFill/>
        </p:spPr>
        <p:txBody>
          <a:bodyPr wrap="square" rtlCol="0">
            <a:normAutofit fontScale="92500" lnSpcReduction="10000"/>
          </a:bodyPr>
          <a:lstStyle/>
          <a:p>
            <a:pPr algn="r"/>
            <a:r>
              <a:rPr lang="zh-CN" altLang="en-US" sz="2000" dirty="0">
                <a:solidFill>
                  <a:schemeClr val="accent2"/>
                </a:solidFill>
                <a:latin typeface="+mj-lt"/>
                <a:ea typeface="+mj-ea"/>
                <a:cs typeface="+mj-cs"/>
              </a:rPr>
              <a:t>发现问题</a:t>
            </a:r>
          </a:p>
        </p:txBody>
      </p:sp>
      <p:sp>
        <p:nvSpPr>
          <p:cNvPr id="15" name="文本框 14"/>
          <p:cNvSpPr txBox="1"/>
          <p:nvPr>
            <p:custDataLst>
              <p:tags r:id="rId10"/>
            </p:custDataLst>
          </p:nvPr>
        </p:nvSpPr>
        <p:spPr>
          <a:xfrm>
            <a:off x="796600" y="3638947"/>
            <a:ext cx="2279303" cy="641223"/>
          </a:xfrm>
          <a:prstGeom prst="rect">
            <a:avLst/>
          </a:prstGeom>
          <a:noFill/>
        </p:spPr>
        <p:txBody>
          <a:bodyPr wrap="square" rtlCol="0">
            <a:normAutofit/>
          </a:bodyPr>
          <a:lstStyle/>
          <a:p>
            <a:pPr algn="r"/>
            <a:endParaRPr lang="en-US" altLang="zh-CN" dirty="0"/>
          </a:p>
          <a:p>
            <a:pPr algn="r"/>
            <a:endParaRPr lang="en-US" altLang="zh-CN" dirty="0"/>
          </a:p>
          <a:p>
            <a:pPr algn="r"/>
            <a:endParaRPr lang="zh-CN" altLang="en-US" dirty="0"/>
          </a:p>
        </p:txBody>
      </p:sp>
      <p:sp>
        <p:nvSpPr>
          <p:cNvPr id="19" name="文本框 18"/>
          <p:cNvSpPr txBox="1"/>
          <p:nvPr>
            <p:custDataLst>
              <p:tags r:id="rId11"/>
            </p:custDataLst>
          </p:nvPr>
        </p:nvSpPr>
        <p:spPr>
          <a:xfrm>
            <a:off x="8779012" y="4017597"/>
            <a:ext cx="2127600" cy="377160"/>
          </a:xfrm>
          <a:prstGeom prst="rect">
            <a:avLst/>
          </a:prstGeom>
          <a:noFill/>
        </p:spPr>
        <p:txBody>
          <a:bodyPr wrap="square" rtlCol="0">
            <a:normAutofit fontScale="92500" lnSpcReduction="10000"/>
          </a:bodyPr>
          <a:lstStyle/>
          <a:p>
            <a:r>
              <a:rPr lang="zh-CN" altLang="en-US" sz="2000" dirty="0">
                <a:solidFill>
                  <a:schemeClr val="accent1"/>
                </a:solidFill>
                <a:latin typeface="+mj-lt"/>
                <a:ea typeface="+mj-ea"/>
                <a:cs typeface="+mj-cs"/>
              </a:rPr>
              <a:t>解决方案</a:t>
            </a:r>
          </a:p>
        </p:txBody>
      </p:sp>
      <p:sp>
        <p:nvSpPr>
          <p:cNvPr id="20" name="文本框 19"/>
          <p:cNvSpPr txBox="1"/>
          <p:nvPr>
            <p:custDataLst>
              <p:tags r:id="rId12"/>
            </p:custDataLst>
          </p:nvPr>
        </p:nvSpPr>
        <p:spPr>
          <a:xfrm>
            <a:off x="8318979" y="4394756"/>
            <a:ext cx="2606462" cy="1232321"/>
          </a:xfrm>
          <a:prstGeom prst="rect">
            <a:avLst/>
          </a:prstGeom>
          <a:noFill/>
        </p:spPr>
        <p:txBody>
          <a:bodyPr wrap="square" rtlCol="0">
            <a:normAutofit/>
          </a:bodyPr>
          <a:lstStyle/>
          <a:p>
            <a:r>
              <a:rPr lang="zh-CN" altLang="en-US" dirty="0"/>
              <a:t>由首页中地图的搜索页，转移到专门的附近页面</a:t>
            </a:r>
          </a:p>
        </p:txBody>
      </p:sp>
      <p:sp>
        <p:nvSpPr>
          <p:cNvPr id="7" name="文本框 6"/>
          <p:cNvSpPr txBox="1"/>
          <p:nvPr>
            <p:custDataLst>
              <p:tags r:id="rId13"/>
            </p:custDataLst>
          </p:nvPr>
        </p:nvSpPr>
        <p:spPr>
          <a:xfrm>
            <a:off x="838200" y="394154"/>
            <a:ext cx="10515599" cy="723445"/>
          </a:xfrm>
          <a:prstGeom prst="rect">
            <a:avLst/>
          </a:prstGeom>
        </p:spPr>
        <p:txBody>
          <a:bodyPr vert="horz" lIns="91440" tIns="45720" rIns="91440" bIns="45720" rtlCol="0" anchor="ctr">
            <a:normAutofit/>
          </a:bodyPr>
          <a:lstStyle>
            <a:lvl1pPr>
              <a:lnSpc>
                <a:spcPct val="90000"/>
              </a:lnSpc>
              <a:spcBef>
                <a:spcPct val="0"/>
              </a:spcBef>
              <a:buNone/>
              <a:defRPr sz="3200">
                <a:solidFill>
                  <a:schemeClr val="accent1"/>
                </a:solidFill>
                <a:latin typeface="+mj-lt"/>
                <a:ea typeface="+mj-ea"/>
                <a:cs typeface="+mj-cs"/>
              </a:defRPr>
            </a:lvl1pPr>
          </a:lstStyle>
          <a:p>
            <a:r>
              <a:rPr lang="zh-CN" altLang="en-US" dirty="0"/>
              <a:t>问题变更与返工</a:t>
            </a:r>
          </a:p>
        </p:txBody>
      </p:sp>
      <p:sp>
        <p:nvSpPr>
          <p:cNvPr id="4" name="文本框 3">
            <a:extLst>
              <a:ext uri="{FF2B5EF4-FFF2-40B4-BE49-F238E27FC236}">
                <a16:creationId xmlns:a16="http://schemas.microsoft.com/office/drawing/2014/main" id="{A63C1213-C1F0-4F26-8CAA-B4D1D4889330}"/>
              </a:ext>
            </a:extLst>
          </p:cNvPr>
          <p:cNvSpPr txBox="1"/>
          <p:nvPr/>
        </p:nvSpPr>
        <p:spPr>
          <a:xfrm>
            <a:off x="1654716" y="3748425"/>
            <a:ext cx="1880560" cy="646331"/>
          </a:xfrm>
          <a:prstGeom prst="rect">
            <a:avLst/>
          </a:prstGeom>
          <a:noFill/>
        </p:spPr>
        <p:txBody>
          <a:bodyPr wrap="square" rtlCol="0">
            <a:spAutoFit/>
          </a:bodyPr>
          <a:lstStyle/>
          <a:p>
            <a:r>
              <a:rPr lang="zh-CN" altLang="en-US" dirty="0"/>
              <a:t>景点展示不便于用户操作</a:t>
            </a:r>
          </a:p>
        </p:txBody>
      </p:sp>
    </p:spTree>
    <p:custDataLst>
      <p:tags r:id="rId1"/>
    </p:custDataLst>
    <p:extLst>
      <p:ext uri="{BB962C8B-B14F-4D97-AF65-F5344CB8AC3E}">
        <p14:creationId xmlns:p14="http://schemas.microsoft.com/office/powerpoint/2010/main" val="3748798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p:cNvCxnSpPr/>
          <p:nvPr>
            <p:custDataLst>
              <p:tags r:id="rId2"/>
            </p:custDataLst>
          </p:nvPr>
        </p:nvCxnSpPr>
        <p:spPr>
          <a:xfrm>
            <a:off x="6536716" y="3181557"/>
            <a:ext cx="1782262" cy="482505"/>
          </a:xfrm>
          <a:prstGeom prst="bentConnector3">
            <a:avLst>
              <a:gd name="adj1" fmla="val 50000"/>
            </a:avLst>
          </a:prstGeom>
          <a:ln w="41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肘形连接符 2"/>
          <p:cNvCxnSpPr/>
          <p:nvPr>
            <p:custDataLst>
              <p:tags r:id="rId3"/>
            </p:custDataLst>
          </p:nvPr>
        </p:nvCxnSpPr>
        <p:spPr>
          <a:xfrm rot="10800000">
            <a:off x="3580164" y="3037511"/>
            <a:ext cx="1876206" cy="626550"/>
          </a:xfrm>
          <a:prstGeom prst="bentConnector3">
            <a:avLst>
              <a:gd name="adj1" fmla="val 50000"/>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椭圆 4"/>
          <p:cNvSpPr/>
          <p:nvPr>
            <p:custDataLst>
              <p:tags r:id="rId4"/>
            </p:custDataLst>
          </p:nvPr>
        </p:nvSpPr>
        <p:spPr>
          <a:xfrm>
            <a:off x="5107212" y="2586037"/>
            <a:ext cx="1685925" cy="1685925"/>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chemeClr val="bg1"/>
                </a:solidFill>
                <a:latin typeface="+mj-lt"/>
                <a:ea typeface="+mj-ea"/>
                <a:cs typeface="+mj-cs"/>
              </a:rPr>
              <a:t>定位</a:t>
            </a:r>
            <a:endParaRPr lang="en-US" altLang="zh-CN" sz="2000" dirty="0">
              <a:solidFill>
                <a:schemeClr val="bg1"/>
              </a:solidFill>
              <a:latin typeface="+mj-lt"/>
              <a:ea typeface="+mj-ea"/>
              <a:cs typeface="+mj-cs"/>
            </a:endParaRPr>
          </a:p>
          <a:p>
            <a:pPr algn="ctr"/>
            <a:r>
              <a:rPr lang="zh-CN" altLang="en-US" sz="2000" dirty="0">
                <a:solidFill>
                  <a:schemeClr val="bg1"/>
                </a:solidFill>
                <a:latin typeface="+mj-lt"/>
                <a:ea typeface="+mj-ea"/>
                <a:cs typeface="+mj-cs"/>
              </a:rPr>
              <a:t>技术</a:t>
            </a:r>
          </a:p>
        </p:txBody>
      </p:sp>
      <p:sp>
        <p:nvSpPr>
          <p:cNvPr id="6" name="椭圆 5"/>
          <p:cNvSpPr/>
          <p:nvPr>
            <p:custDataLst>
              <p:tags r:id="rId5"/>
            </p:custDataLst>
          </p:nvPr>
        </p:nvSpPr>
        <p:spPr>
          <a:xfrm>
            <a:off x="2935662" y="2726179"/>
            <a:ext cx="645709" cy="6457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6"/>
            </p:custDataLst>
          </p:nvPr>
        </p:nvSpPr>
        <p:spPr>
          <a:xfrm>
            <a:off x="8319639" y="3371888"/>
            <a:ext cx="645709" cy="645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custDataLst>
              <p:tags r:id="rId7"/>
            </p:custDataLst>
          </p:nvPr>
        </p:nvSpPr>
        <p:spPr bwMode="auto">
          <a:xfrm>
            <a:off x="3075903" y="2935908"/>
            <a:ext cx="342887" cy="258224"/>
          </a:xfrm>
          <a:custGeom>
            <a:avLst/>
            <a:gdLst>
              <a:gd name="T0" fmla="*/ 1800397 w 3421"/>
              <a:gd name="T1" fmla="*/ 1243052 h 2574"/>
              <a:gd name="T2" fmla="*/ 1775662 w 3421"/>
              <a:gd name="T3" fmla="*/ 1330976 h 2574"/>
              <a:gd name="T4" fmla="*/ 1694089 w 3421"/>
              <a:gd name="T5" fmla="*/ 1355195 h 2574"/>
              <a:gd name="T6" fmla="*/ 105782 w 3421"/>
              <a:gd name="T7" fmla="*/ 1355195 h 2574"/>
              <a:gd name="T8" fmla="*/ 33682 w 3421"/>
              <a:gd name="T9" fmla="*/ 1330976 h 2574"/>
              <a:gd name="T10" fmla="*/ 0 w 3421"/>
              <a:gd name="T11" fmla="*/ 1243052 h 2574"/>
              <a:gd name="T12" fmla="*/ 0 w 3421"/>
              <a:gd name="T13" fmla="*/ 102666 h 2574"/>
              <a:gd name="T14" fmla="*/ 33156 w 3421"/>
              <a:gd name="T15" fmla="*/ 30010 h 2574"/>
              <a:gd name="T16" fmla="*/ 105782 w 3421"/>
              <a:gd name="T17" fmla="*/ 0 h 2574"/>
              <a:gd name="T18" fmla="*/ 1694089 w 3421"/>
              <a:gd name="T19" fmla="*/ 0 h 2574"/>
              <a:gd name="T20" fmla="*/ 1773557 w 3421"/>
              <a:gd name="T21" fmla="*/ 28431 h 2574"/>
              <a:gd name="T22" fmla="*/ 1800397 w 3421"/>
              <a:gd name="T23" fmla="*/ 102666 h 2574"/>
              <a:gd name="T24" fmla="*/ 1800397 w 3421"/>
              <a:gd name="T25" fmla="*/ 1243052 h 2574"/>
              <a:gd name="T26" fmla="*/ 576274 w 3421"/>
              <a:gd name="T27" fmla="*/ 677071 h 2574"/>
              <a:gd name="T28" fmla="*/ 105256 w 3421"/>
              <a:gd name="T29" fmla="*/ 211651 h 2574"/>
              <a:gd name="T30" fmla="*/ 105256 w 3421"/>
              <a:gd name="T31" fmla="*/ 1155654 h 2574"/>
              <a:gd name="T32" fmla="*/ 576274 w 3421"/>
              <a:gd name="T33" fmla="*/ 677071 h 2574"/>
              <a:gd name="T34" fmla="*/ 1619884 w 3421"/>
              <a:gd name="T35" fmla="*/ 100560 h 2574"/>
              <a:gd name="T36" fmla="*/ 180513 w 3421"/>
              <a:gd name="T37" fmla="*/ 100560 h 2574"/>
              <a:gd name="T38" fmla="*/ 783628 w 3421"/>
              <a:gd name="T39" fmla="*/ 702869 h 2574"/>
              <a:gd name="T40" fmla="*/ 899935 w 3421"/>
              <a:gd name="T41" fmla="*/ 781843 h 2574"/>
              <a:gd name="T42" fmla="*/ 1016769 w 3421"/>
              <a:gd name="T43" fmla="*/ 702869 h 2574"/>
              <a:gd name="T44" fmla="*/ 1619884 w 3421"/>
              <a:gd name="T45" fmla="*/ 100560 h 2574"/>
              <a:gd name="T46" fmla="*/ 1615673 w 3421"/>
              <a:gd name="T47" fmla="*/ 1241999 h 2574"/>
              <a:gd name="T48" fmla="*/ 1143076 w 3421"/>
              <a:gd name="T49" fmla="*/ 769207 h 2574"/>
              <a:gd name="T50" fmla="*/ 1065713 w 3421"/>
              <a:gd name="T51" fmla="*/ 845549 h 2574"/>
              <a:gd name="T52" fmla="*/ 900462 w 3421"/>
              <a:gd name="T53" fmla="*/ 912940 h 2574"/>
              <a:gd name="T54" fmla="*/ 734684 w 3421"/>
              <a:gd name="T55" fmla="*/ 845549 h 2574"/>
              <a:gd name="T56" fmla="*/ 657321 w 3421"/>
              <a:gd name="T57" fmla="*/ 769207 h 2574"/>
              <a:gd name="T58" fmla="*/ 184724 w 3421"/>
              <a:gd name="T59" fmla="*/ 1241999 h 2574"/>
              <a:gd name="T60" fmla="*/ 1615673 w 3421"/>
              <a:gd name="T61" fmla="*/ 1241999 h 2574"/>
              <a:gd name="T62" fmla="*/ 1695141 w 3421"/>
              <a:gd name="T63" fmla="*/ 1155654 h 2574"/>
              <a:gd name="T64" fmla="*/ 1695141 w 3421"/>
              <a:gd name="T65" fmla="*/ 211651 h 2574"/>
              <a:gd name="T66" fmla="*/ 1224123 w 3421"/>
              <a:gd name="T67" fmla="*/ 677071 h 2574"/>
              <a:gd name="T68" fmla="*/ 1695141 w 3421"/>
              <a:gd name="T69" fmla="*/ 1155654 h 25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21" h="2574">
                <a:moveTo>
                  <a:pt x="3421" y="2361"/>
                </a:moveTo>
                <a:cubicBezTo>
                  <a:pt x="3421" y="2441"/>
                  <a:pt x="3405" y="2497"/>
                  <a:pt x="3374" y="2528"/>
                </a:cubicBezTo>
                <a:cubicBezTo>
                  <a:pt x="3343" y="2559"/>
                  <a:pt x="3291" y="2574"/>
                  <a:pt x="3219" y="2574"/>
                </a:cubicBezTo>
                <a:cubicBezTo>
                  <a:pt x="201" y="2574"/>
                  <a:pt x="201" y="2574"/>
                  <a:pt x="201" y="2574"/>
                </a:cubicBezTo>
                <a:cubicBezTo>
                  <a:pt x="146" y="2574"/>
                  <a:pt x="100" y="2559"/>
                  <a:pt x="64" y="2528"/>
                </a:cubicBezTo>
                <a:cubicBezTo>
                  <a:pt x="21" y="2490"/>
                  <a:pt x="0" y="2434"/>
                  <a:pt x="0" y="2361"/>
                </a:cubicBezTo>
                <a:cubicBezTo>
                  <a:pt x="0" y="195"/>
                  <a:pt x="0" y="195"/>
                  <a:pt x="0" y="195"/>
                </a:cubicBezTo>
                <a:cubicBezTo>
                  <a:pt x="0" y="142"/>
                  <a:pt x="21" y="96"/>
                  <a:pt x="63" y="57"/>
                </a:cubicBezTo>
                <a:cubicBezTo>
                  <a:pt x="105" y="19"/>
                  <a:pt x="151" y="0"/>
                  <a:pt x="201" y="0"/>
                </a:cubicBezTo>
                <a:cubicBezTo>
                  <a:pt x="3219" y="0"/>
                  <a:pt x="3219" y="0"/>
                  <a:pt x="3219" y="0"/>
                </a:cubicBezTo>
                <a:cubicBezTo>
                  <a:pt x="3286" y="0"/>
                  <a:pt x="3337" y="18"/>
                  <a:pt x="3370" y="54"/>
                </a:cubicBezTo>
                <a:cubicBezTo>
                  <a:pt x="3404" y="90"/>
                  <a:pt x="3421" y="137"/>
                  <a:pt x="3421" y="195"/>
                </a:cubicBezTo>
                <a:cubicBezTo>
                  <a:pt x="3421" y="2361"/>
                  <a:pt x="3421" y="2361"/>
                  <a:pt x="3421" y="2361"/>
                </a:cubicBezTo>
                <a:close/>
                <a:moveTo>
                  <a:pt x="1095" y="1286"/>
                </a:moveTo>
                <a:cubicBezTo>
                  <a:pt x="200" y="402"/>
                  <a:pt x="200" y="402"/>
                  <a:pt x="200" y="402"/>
                </a:cubicBezTo>
                <a:cubicBezTo>
                  <a:pt x="200" y="2195"/>
                  <a:pt x="200" y="2195"/>
                  <a:pt x="200" y="2195"/>
                </a:cubicBezTo>
                <a:cubicBezTo>
                  <a:pt x="1095" y="1286"/>
                  <a:pt x="1095" y="1286"/>
                  <a:pt x="1095" y="1286"/>
                </a:cubicBezTo>
                <a:close/>
                <a:moveTo>
                  <a:pt x="3078" y="191"/>
                </a:moveTo>
                <a:cubicBezTo>
                  <a:pt x="343" y="191"/>
                  <a:pt x="343" y="191"/>
                  <a:pt x="343" y="191"/>
                </a:cubicBezTo>
                <a:cubicBezTo>
                  <a:pt x="1489" y="1335"/>
                  <a:pt x="1489" y="1335"/>
                  <a:pt x="1489" y="1335"/>
                </a:cubicBezTo>
                <a:cubicBezTo>
                  <a:pt x="1589" y="1435"/>
                  <a:pt x="1663" y="1485"/>
                  <a:pt x="1710" y="1485"/>
                </a:cubicBezTo>
                <a:cubicBezTo>
                  <a:pt x="1758" y="1485"/>
                  <a:pt x="1832" y="1435"/>
                  <a:pt x="1932" y="1335"/>
                </a:cubicBezTo>
                <a:cubicBezTo>
                  <a:pt x="3078" y="191"/>
                  <a:pt x="3078" y="191"/>
                  <a:pt x="3078" y="191"/>
                </a:cubicBezTo>
                <a:close/>
                <a:moveTo>
                  <a:pt x="3070" y="2359"/>
                </a:moveTo>
                <a:cubicBezTo>
                  <a:pt x="2172" y="1461"/>
                  <a:pt x="2172" y="1461"/>
                  <a:pt x="2172" y="1461"/>
                </a:cubicBezTo>
                <a:cubicBezTo>
                  <a:pt x="2025" y="1606"/>
                  <a:pt x="2025" y="1606"/>
                  <a:pt x="2025" y="1606"/>
                </a:cubicBezTo>
                <a:cubicBezTo>
                  <a:pt x="1940" y="1691"/>
                  <a:pt x="1835" y="1734"/>
                  <a:pt x="1711" y="1734"/>
                </a:cubicBezTo>
                <a:cubicBezTo>
                  <a:pt x="1586" y="1734"/>
                  <a:pt x="1481" y="1691"/>
                  <a:pt x="1396" y="1606"/>
                </a:cubicBezTo>
                <a:cubicBezTo>
                  <a:pt x="1249" y="1461"/>
                  <a:pt x="1249" y="1461"/>
                  <a:pt x="1249" y="1461"/>
                </a:cubicBezTo>
                <a:cubicBezTo>
                  <a:pt x="351" y="2359"/>
                  <a:pt x="351" y="2359"/>
                  <a:pt x="351" y="2359"/>
                </a:cubicBezTo>
                <a:cubicBezTo>
                  <a:pt x="3070" y="2359"/>
                  <a:pt x="3070" y="2359"/>
                  <a:pt x="3070" y="2359"/>
                </a:cubicBezTo>
                <a:close/>
                <a:moveTo>
                  <a:pt x="3221" y="2195"/>
                </a:moveTo>
                <a:cubicBezTo>
                  <a:pt x="3221" y="402"/>
                  <a:pt x="3221" y="402"/>
                  <a:pt x="3221" y="402"/>
                </a:cubicBezTo>
                <a:cubicBezTo>
                  <a:pt x="2326" y="1286"/>
                  <a:pt x="2326" y="1286"/>
                  <a:pt x="2326" y="1286"/>
                </a:cubicBezTo>
                <a:cubicBezTo>
                  <a:pt x="3221" y="2195"/>
                  <a:pt x="3221" y="2195"/>
                  <a:pt x="3221" y="2195"/>
                </a:cubicBezTo>
                <a:close/>
              </a:path>
            </a:pathLst>
          </a:custGeom>
          <a:solidFill>
            <a:schemeClr val="bg1"/>
          </a:solidFill>
          <a:ln>
            <a:noFill/>
          </a:ln>
        </p:spPr>
        <p:txBody>
          <a:bodyPr anchor="ctr" anchorCtr="1"/>
          <a:lstStyle/>
          <a:p>
            <a:endParaRPr lang="zh-CN" altLang="en-US"/>
          </a:p>
        </p:txBody>
      </p:sp>
      <p:sp>
        <p:nvSpPr>
          <p:cNvPr id="11" name="KSO_Shape"/>
          <p:cNvSpPr/>
          <p:nvPr>
            <p:custDataLst>
              <p:tags r:id="rId8"/>
            </p:custDataLst>
          </p:nvPr>
        </p:nvSpPr>
        <p:spPr bwMode="auto">
          <a:xfrm>
            <a:off x="8519786" y="3514568"/>
            <a:ext cx="276932" cy="387318"/>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4" name="文本框 13"/>
          <p:cNvSpPr txBox="1"/>
          <p:nvPr>
            <p:custDataLst>
              <p:tags r:id="rId9"/>
            </p:custDataLst>
          </p:nvPr>
        </p:nvSpPr>
        <p:spPr>
          <a:xfrm>
            <a:off x="929475" y="3261788"/>
            <a:ext cx="2127600" cy="377160"/>
          </a:xfrm>
          <a:prstGeom prst="rect">
            <a:avLst/>
          </a:prstGeom>
          <a:noFill/>
        </p:spPr>
        <p:txBody>
          <a:bodyPr wrap="square" rtlCol="0">
            <a:normAutofit fontScale="92500" lnSpcReduction="10000"/>
          </a:bodyPr>
          <a:lstStyle/>
          <a:p>
            <a:pPr algn="r"/>
            <a:r>
              <a:rPr lang="zh-CN" altLang="en-US" sz="2000" dirty="0">
                <a:solidFill>
                  <a:schemeClr val="accent2"/>
                </a:solidFill>
                <a:latin typeface="+mj-lt"/>
                <a:ea typeface="+mj-ea"/>
                <a:cs typeface="+mj-cs"/>
              </a:rPr>
              <a:t>发现问题</a:t>
            </a:r>
          </a:p>
        </p:txBody>
      </p:sp>
      <p:sp>
        <p:nvSpPr>
          <p:cNvPr id="15" name="文本框 14"/>
          <p:cNvSpPr txBox="1"/>
          <p:nvPr>
            <p:custDataLst>
              <p:tags r:id="rId10"/>
            </p:custDataLst>
          </p:nvPr>
        </p:nvSpPr>
        <p:spPr>
          <a:xfrm>
            <a:off x="796600" y="3638947"/>
            <a:ext cx="2614934" cy="641223"/>
          </a:xfrm>
          <a:prstGeom prst="rect">
            <a:avLst/>
          </a:prstGeom>
          <a:noFill/>
        </p:spPr>
        <p:txBody>
          <a:bodyPr wrap="square" rtlCol="0">
            <a:normAutofit/>
          </a:bodyPr>
          <a:lstStyle/>
          <a:p>
            <a:pPr algn="r"/>
            <a:r>
              <a:rPr lang="zh-CN" altLang="en-US" dirty="0"/>
              <a:t>一次定位，定位不准确以及用户体验差</a:t>
            </a:r>
          </a:p>
        </p:txBody>
      </p:sp>
      <p:sp>
        <p:nvSpPr>
          <p:cNvPr id="19" name="文本框 18"/>
          <p:cNvSpPr txBox="1"/>
          <p:nvPr>
            <p:custDataLst>
              <p:tags r:id="rId11"/>
            </p:custDataLst>
          </p:nvPr>
        </p:nvSpPr>
        <p:spPr>
          <a:xfrm>
            <a:off x="8779012" y="4017597"/>
            <a:ext cx="2127600" cy="377160"/>
          </a:xfrm>
          <a:prstGeom prst="rect">
            <a:avLst/>
          </a:prstGeom>
          <a:noFill/>
        </p:spPr>
        <p:txBody>
          <a:bodyPr wrap="square" rtlCol="0">
            <a:normAutofit fontScale="92500" lnSpcReduction="10000"/>
          </a:bodyPr>
          <a:lstStyle/>
          <a:p>
            <a:r>
              <a:rPr lang="zh-CN" altLang="en-US" sz="2000" dirty="0">
                <a:solidFill>
                  <a:schemeClr val="accent1"/>
                </a:solidFill>
                <a:latin typeface="+mj-lt"/>
                <a:ea typeface="+mj-ea"/>
                <a:cs typeface="+mj-cs"/>
              </a:rPr>
              <a:t>解决方案</a:t>
            </a:r>
          </a:p>
        </p:txBody>
      </p:sp>
      <p:sp>
        <p:nvSpPr>
          <p:cNvPr id="20" name="文本框 19"/>
          <p:cNvSpPr txBox="1"/>
          <p:nvPr>
            <p:custDataLst>
              <p:tags r:id="rId12"/>
            </p:custDataLst>
          </p:nvPr>
        </p:nvSpPr>
        <p:spPr>
          <a:xfrm>
            <a:off x="8318978" y="4394757"/>
            <a:ext cx="2587634" cy="1176050"/>
          </a:xfrm>
          <a:prstGeom prst="rect">
            <a:avLst/>
          </a:prstGeom>
          <a:noFill/>
        </p:spPr>
        <p:txBody>
          <a:bodyPr wrap="square" rtlCol="0">
            <a:normAutofit/>
          </a:bodyPr>
          <a:lstStyle/>
          <a:p>
            <a:r>
              <a:rPr lang="zh-CN" altLang="en-US" dirty="0"/>
              <a:t>调整为连续定位，并增加陀螺仪的调用，动态指示方向</a:t>
            </a:r>
          </a:p>
        </p:txBody>
      </p:sp>
      <p:sp>
        <p:nvSpPr>
          <p:cNvPr id="7" name="文本框 6"/>
          <p:cNvSpPr txBox="1"/>
          <p:nvPr>
            <p:custDataLst>
              <p:tags r:id="rId13"/>
            </p:custDataLst>
          </p:nvPr>
        </p:nvSpPr>
        <p:spPr>
          <a:xfrm>
            <a:off x="838200" y="394154"/>
            <a:ext cx="10515599" cy="723445"/>
          </a:xfrm>
          <a:prstGeom prst="rect">
            <a:avLst/>
          </a:prstGeom>
        </p:spPr>
        <p:txBody>
          <a:bodyPr vert="horz" lIns="91440" tIns="45720" rIns="91440" bIns="45720" rtlCol="0" anchor="ctr">
            <a:normAutofit/>
          </a:bodyPr>
          <a:lstStyle>
            <a:lvl1pPr>
              <a:lnSpc>
                <a:spcPct val="90000"/>
              </a:lnSpc>
              <a:spcBef>
                <a:spcPct val="0"/>
              </a:spcBef>
              <a:buNone/>
              <a:defRPr sz="3200">
                <a:solidFill>
                  <a:schemeClr val="accent1"/>
                </a:solidFill>
                <a:latin typeface="+mj-lt"/>
                <a:ea typeface="+mj-ea"/>
                <a:cs typeface="+mj-cs"/>
              </a:defRPr>
            </a:lvl1pPr>
          </a:lstStyle>
          <a:p>
            <a:r>
              <a:rPr lang="zh-CN" altLang="en-US" dirty="0"/>
              <a:t>问题变更与返工</a:t>
            </a:r>
          </a:p>
        </p:txBody>
      </p:sp>
    </p:spTree>
    <p:custDataLst>
      <p:tags r:id="rId1"/>
    </p:custDataLst>
    <p:extLst>
      <p:ext uri="{BB962C8B-B14F-4D97-AF65-F5344CB8AC3E}">
        <p14:creationId xmlns:p14="http://schemas.microsoft.com/office/powerpoint/2010/main" val="1473882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4876800" y="2889251"/>
            <a:ext cx="5112204"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zh-CN" altLang="en-US" sz="3600" dirty="0"/>
              <a:t>每周细化迭代计划</a:t>
            </a:r>
            <a:endParaRPr lang="en-US" altLang="zh-CN" sz="3600" dirty="0"/>
          </a:p>
        </p:txBody>
      </p:sp>
      <p:sp>
        <p:nvSpPr>
          <p:cNvPr id="2" name="菱形 1">
            <a:extLst>
              <a:ext uri="{FF2B5EF4-FFF2-40B4-BE49-F238E27FC236}">
                <a16:creationId xmlns:a16="http://schemas.microsoft.com/office/drawing/2014/main" id="{C97EC0F1-9D35-4804-AB6A-ADCF24F7F08D}"/>
              </a:ext>
            </a:extLst>
          </p:cNvPr>
          <p:cNvSpPr/>
          <p:nvPr>
            <p:custDataLst>
              <p:tags r:id="rId3"/>
            </p:custDataLst>
          </p:nvPr>
        </p:nvSpPr>
        <p:spPr>
          <a:xfrm>
            <a:off x="4144467" y="2967037"/>
            <a:ext cx="400050" cy="400050"/>
          </a:xfrm>
          <a:prstGeom prst="diamond">
            <a:avLst/>
          </a:prstGeom>
          <a:solidFill>
            <a:schemeClr val="accent1">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92500" lnSpcReduction="20000"/>
          </a:bodyPr>
          <a:lstStyle/>
          <a:p>
            <a:pPr algn="ctr"/>
            <a:r>
              <a:rPr lang="en-US" altLang="zh-CN" sz="1600" b="1" dirty="0">
                <a:solidFill>
                  <a:schemeClr val="bg1"/>
                </a:solidFill>
              </a:rPr>
              <a:t>4</a:t>
            </a:r>
            <a:endParaRPr lang="zh-CN" altLang="en-US" sz="1600" b="1" dirty="0" err="1">
              <a:solidFill>
                <a:schemeClr val="bg1"/>
              </a:solidFill>
            </a:endParaRPr>
          </a:p>
        </p:txBody>
      </p:sp>
      <p:sp>
        <p:nvSpPr>
          <p:cNvPr id="16" name="菱形 15">
            <a:extLst>
              <a:ext uri="{FF2B5EF4-FFF2-40B4-BE49-F238E27FC236}">
                <a16:creationId xmlns:a16="http://schemas.microsoft.com/office/drawing/2014/main" id="{785225A2-D6C5-4B91-91B1-28C8E5755B30}"/>
              </a:ext>
            </a:extLst>
          </p:cNvPr>
          <p:cNvSpPr/>
          <p:nvPr>
            <p:custDataLst>
              <p:tags r:id="rId4"/>
            </p:custDataLst>
          </p:nvPr>
        </p:nvSpPr>
        <p:spPr>
          <a:xfrm flipH="1">
            <a:off x="3942606" y="3184303"/>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5"/>
            </p:custDataLst>
          </p:nvPr>
        </p:nvSpPr>
        <p:spPr>
          <a:xfrm flipH="1">
            <a:off x="3986979" y="2929036"/>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6"/>
            </p:custDataLst>
          </p:nvPr>
        </p:nvSpPr>
        <p:spPr>
          <a:xfrm flipH="1">
            <a:off x="3807535" y="2990669"/>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7"/>
            </p:custDataLst>
          </p:nvPr>
        </p:nvSpPr>
        <p:spPr>
          <a:xfrm flipH="1">
            <a:off x="3869672" y="3080685"/>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Tree>
    <p:custDataLst>
      <p:tags r:id="rId1"/>
    </p:custDataLst>
    <p:extLst>
      <p:ext uri="{BB962C8B-B14F-4D97-AF65-F5344CB8AC3E}">
        <p14:creationId xmlns:p14="http://schemas.microsoft.com/office/powerpoint/2010/main" val="1326421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C0031AC-7E35-40B8-8574-B88D8538E8B8}"/>
              </a:ext>
            </a:extLst>
          </p:cNvPr>
          <p:cNvPicPr>
            <a:picLocks noChangeAspect="1"/>
          </p:cNvPicPr>
          <p:nvPr/>
        </p:nvPicPr>
        <p:blipFill>
          <a:blip r:embed="rId2"/>
          <a:stretch>
            <a:fillRect/>
          </a:stretch>
        </p:blipFill>
        <p:spPr>
          <a:xfrm>
            <a:off x="625936" y="153828"/>
            <a:ext cx="6354062" cy="3658111"/>
          </a:xfrm>
          <a:prstGeom prst="rect">
            <a:avLst/>
          </a:prstGeom>
        </p:spPr>
      </p:pic>
      <p:pic>
        <p:nvPicPr>
          <p:cNvPr id="3" name="图片 2">
            <a:extLst>
              <a:ext uri="{FF2B5EF4-FFF2-40B4-BE49-F238E27FC236}">
                <a16:creationId xmlns:a16="http://schemas.microsoft.com/office/drawing/2014/main" id="{815F6766-F8FB-4BFB-A3B1-CFB278F53C4B}"/>
              </a:ext>
            </a:extLst>
          </p:cNvPr>
          <p:cNvPicPr>
            <a:picLocks noChangeAspect="1"/>
          </p:cNvPicPr>
          <p:nvPr/>
        </p:nvPicPr>
        <p:blipFill>
          <a:blip r:embed="rId3"/>
          <a:stretch>
            <a:fillRect/>
          </a:stretch>
        </p:blipFill>
        <p:spPr>
          <a:xfrm>
            <a:off x="1776067" y="1003674"/>
            <a:ext cx="6058746" cy="3962953"/>
          </a:xfrm>
          <a:prstGeom prst="rect">
            <a:avLst/>
          </a:prstGeom>
        </p:spPr>
      </p:pic>
      <p:pic>
        <p:nvPicPr>
          <p:cNvPr id="4" name="图片 3">
            <a:extLst>
              <a:ext uri="{FF2B5EF4-FFF2-40B4-BE49-F238E27FC236}">
                <a16:creationId xmlns:a16="http://schemas.microsoft.com/office/drawing/2014/main" id="{39D37AE6-59C2-4D4E-A5A2-FB660E2CB8FB}"/>
              </a:ext>
            </a:extLst>
          </p:cNvPr>
          <p:cNvPicPr>
            <a:picLocks noChangeAspect="1"/>
          </p:cNvPicPr>
          <p:nvPr/>
        </p:nvPicPr>
        <p:blipFill>
          <a:blip r:embed="rId4"/>
          <a:stretch>
            <a:fillRect/>
          </a:stretch>
        </p:blipFill>
        <p:spPr>
          <a:xfrm>
            <a:off x="2985653" y="1707934"/>
            <a:ext cx="6220693" cy="4429743"/>
          </a:xfrm>
          <a:prstGeom prst="rect">
            <a:avLst/>
          </a:prstGeom>
        </p:spPr>
      </p:pic>
      <p:pic>
        <p:nvPicPr>
          <p:cNvPr id="5" name="图片 4">
            <a:extLst>
              <a:ext uri="{FF2B5EF4-FFF2-40B4-BE49-F238E27FC236}">
                <a16:creationId xmlns:a16="http://schemas.microsoft.com/office/drawing/2014/main" id="{F1A39DD4-666E-46E1-83DD-BBFBDD1946BF}"/>
              </a:ext>
            </a:extLst>
          </p:cNvPr>
          <p:cNvPicPr>
            <a:picLocks noChangeAspect="1"/>
          </p:cNvPicPr>
          <p:nvPr/>
        </p:nvPicPr>
        <p:blipFill>
          <a:blip r:embed="rId5"/>
          <a:stretch>
            <a:fillRect/>
          </a:stretch>
        </p:blipFill>
        <p:spPr>
          <a:xfrm>
            <a:off x="5192953" y="2468428"/>
            <a:ext cx="6106377" cy="4439270"/>
          </a:xfrm>
          <a:prstGeom prst="rect">
            <a:avLst/>
          </a:prstGeom>
        </p:spPr>
      </p:pic>
    </p:spTree>
    <p:extLst>
      <p:ext uri="{BB962C8B-B14F-4D97-AF65-F5344CB8AC3E}">
        <p14:creationId xmlns:p14="http://schemas.microsoft.com/office/powerpoint/2010/main" val="4185427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209E7493-0FFA-4065-80E8-64D446E81F5C}"/>
              </a:ext>
            </a:extLst>
          </p:cNvPr>
          <p:cNvSpPr txBox="1">
            <a:spLocks/>
          </p:cNvSpPr>
          <p:nvPr>
            <p:custDataLst>
              <p:tags r:id="rId2"/>
            </p:custDataLst>
          </p:nvPr>
        </p:nvSpPr>
        <p:spPr>
          <a:xfrm>
            <a:off x="4876800" y="2889251"/>
            <a:ext cx="5112204" cy="798829"/>
          </a:xfrm>
          <a:prstGeom prst="rect">
            <a:avLst/>
          </a:prstGeom>
        </p:spPr>
        <p:txBody>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zh-CN" altLang="en-US" sz="3600" dirty="0"/>
              <a:t>经验与教训</a:t>
            </a:r>
          </a:p>
        </p:txBody>
      </p:sp>
      <p:sp>
        <p:nvSpPr>
          <p:cNvPr id="2" name="菱形 1">
            <a:extLst>
              <a:ext uri="{FF2B5EF4-FFF2-40B4-BE49-F238E27FC236}">
                <a16:creationId xmlns:a16="http://schemas.microsoft.com/office/drawing/2014/main" id="{C97EC0F1-9D35-4804-AB6A-ADCF24F7F08D}"/>
              </a:ext>
            </a:extLst>
          </p:cNvPr>
          <p:cNvSpPr/>
          <p:nvPr>
            <p:custDataLst>
              <p:tags r:id="rId3"/>
            </p:custDataLst>
          </p:nvPr>
        </p:nvSpPr>
        <p:spPr>
          <a:xfrm>
            <a:off x="4144467" y="2967037"/>
            <a:ext cx="400050" cy="400050"/>
          </a:xfrm>
          <a:prstGeom prst="diamond">
            <a:avLst/>
          </a:prstGeom>
          <a:solidFill>
            <a:schemeClr val="accent1">
              <a:lumMod val="40000"/>
              <a:lumOff val="60000"/>
            </a:schemeClr>
          </a:solidFill>
        </p:spPr>
        <p:txBody>
          <a:bodyPr rot="0" spcFirstLastPara="0" vertOverflow="overflow" horzOverflow="overflow" vert="horz" wrap="square" lIns="0" tIns="0" rIns="0" bIns="0" numCol="1" spcCol="0" rtlCol="0" fromWordArt="0" anchor="ctr" anchorCtr="0" forceAA="0" compatLnSpc="1">
            <a:normAutofit fontScale="92500" lnSpcReduction="20000"/>
          </a:bodyPr>
          <a:lstStyle/>
          <a:p>
            <a:pPr algn="ctr"/>
            <a:r>
              <a:rPr lang="en-US" altLang="zh-CN" sz="1600" b="1" dirty="0">
                <a:solidFill>
                  <a:schemeClr val="bg1"/>
                </a:solidFill>
              </a:rPr>
              <a:t>5</a:t>
            </a:r>
            <a:endParaRPr lang="zh-CN" altLang="en-US" sz="1600" b="1" dirty="0" err="1">
              <a:solidFill>
                <a:schemeClr val="bg1"/>
              </a:solidFill>
            </a:endParaRPr>
          </a:p>
        </p:txBody>
      </p:sp>
      <p:sp>
        <p:nvSpPr>
          <p:cNvPr id="16" name="菱形 15">
            <a:extLst>
              <a:ext uri="{FF2B5EF4-FFF2-40B4-BE49-F238E27FC236}">
                <a16:creationId xmlns:a16="http://schemas.microsoft.com/office/drawing/2014/main" id="{785225A2-D6C5-4B91-91B1-28C8E5755B30}"/>
              </a:ext>
            </a:extLst>
          </p:cNvPr>
          <p:cNvSpPr/>
          <p:nvPr>
            <p:custDataLst>
              <p:tags r:id="rId4"/>
            </p:custDataLst>
          </p:nvPr>
        </p:nvSpPr>
        <p:spPr>
          <a:xfrm flipH="1">
            <a:off x="3942606" y="3184303"/>
            <a:ext cx="268536" cy="268536"/>
          </a:xfrm>
          <a:prstGeom prst="diamond">
            <a:avLst/>
          </a:prstGeom>
          <a:solidFill>
            <a:schemeClr val="accent1">
              <a:alpha val="4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18" name="菱形 17">
            <a:extLst>
              <a:ext uri="{FF2B5EF4-FFF2-40B4-BE49-F238E27FC236}">
                <a16:creationId xmlns:a16="http://schemas.microsoft.com/office/drawing/2014/main" id="{30C6D241-B083-4B86-8263-34A6B1E16287}"/>
              </a:ext>
            </a:extLst>
          </p:cNvPr>
          <p:cNvSpPr/>
          <p:nvPr>
            <p:custDataLst>
              <p:tags r:id="rId5"/>
            </p:custDataLst>
          </p:nvPr>
        </p:nvSpPr>
        <p:spPr>
          <a:xfrm flipH="1">
            <a:off x="3986979" y="2929036"/>
            <a:ext cx="198841" cy="198841"/>
          </a:xfrm>
          <a:prstGeom prst="diamond">
            <a:avLst/>
          </a:prstGeom>
          <a:solidFill>
            <a:schemeClr val="accent1">
              <a:alpha val="35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2" name="菱形 21">
            <a:extLst>
              <a:ext uri="{FF2B5EF4-FFF2-40B4-BE49-F238E27FC236}">
                <a16:creationId xmlns:a16="http://schemas.microsoft.com/office/drawing/2014/main" id="{626EECC7-BB74-4AE3-84CF-08DD461859EB}"/>
              </a:ext>
            </a:extLst>
          </p:cNvPr>
          <p:cNvSpPr/>
          <p:nvPr>
            <p:custDataLst>
              <p:tags r:id="rId6"/>
            </p:custDataLst>
          </p:nvPr>
        </p:nvSpPr>
        <p:spPr>
          <a:xfrm flipH="1">
            <a:off x="3807535" y="2990669"/>
            <a:ext cx="75573" cy="75573"/>
          </a:xfrm>
          <a:prstGeom prst="diamond">
            <a:avLst/>
          </a:prstGeom>
          <a:solidFill>
            <a:schemeClr val="accent1">
              <a:alpha val="2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
        <p:nvSpPr>
          <p:cNvPr id="20" name="菱形 19">
            <a:extLst>
              <a:ext uri="{FF2B5EF4-FFF2-40B4-BE49-F238E27FC236}">
                <a16:creationId xmlns:a16="http://schemas.microsoft.com/office/drawing/2014/main" id="{E21D5023-3629-4248-BC43-FAFF33B364F1}"/>
              </a:ext>
            </a:extLst>
          </p:cNvPr>
          <p:cNvSpPr/>
          <p:nvPr>
            <p:custDataLst>
              <p:tags r:id="rId7"/>
            </p:custDataLst>
          </p:nvPr>
        </p:nvSpPr>
        <p:spPr>
          <a:xfrm flipH="1">
            <a:off x="3869672" y="3080685"/>
            <a:ext cx="134772" cy="134772"/>
          </a:xfrm>
          <a:prstGeom prst="diamond">
            <a:avLst/>
          </a:prstGeom>
          <a:solidFill>
            <a:schemeClr val="accent1">
              <a:alpha val="30000"/>
            </a:schemeClr>
          </a:solidFill>
        </p:spPr>
        <p:txBody>
          <a:bodyPr rot="0" spcFirstLastPara="0" vertOverflow="overflow" horzOverflow="overflow" vert="horz" wrap="square" lIns="91440" tIns="45720" rIns="91440" bIns="45720" numCol="1" spcCol="0" rtlCol="0" fromWordArt="0" anchor="ctr" anchorCtr="0" forceAA="0" compatLnSpc="1">
            <a:noAutofit/>
          </a:bodyPr>
          <a:lstStyle/>
          <a:p>
            <a:pPr algn="just">
              <a:lnSpc>
                <a:spcPct val="130000"/>
              </a:lnSpc>
            </a:pPr>
            <a:endParaRPr lang="zh-CN" altLang="en-US" dirty="0" err="1">
              <a:solidFill>
                <a:srgbClr val="FFFFFF"/>
              </a:solidFill>
            </a:endParaRPr>
          </a:p>
        </p:txBody>
      </p:sp>
    </p:spTree>
    <p:custDataLst>
      <p:tags r:id="rId1"/>
    </p:custDataLst>
    <p:extLst>
      <p:ext uri="{BB962C8B-B14F-4D97-AF65-F5344CB8AC3E}">
        <p14:creationId xmlns:p14="http://schemas.microsoft.com/office/powerpoint/2010/main" val="1947210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肘形连接符 1"/>
          <p:cNvCxnSpPr/>
          <p:nvPr>
            <p:custDataLst>
              <p:tags r:id="rId2"/>
            </p:custDataLst>
          </p:nvPr>
        </p:nvCxnSpPr>
        <p:spPr>
          <a:xfrm rot="10800000" flipV="1">
            <a:off x="4190346" y="3233445"/>
            <a:ext cx="1314036" cy="1221366"/>
          </a:xfrm>
          <a:prstGeom prst="bentConnector3">
            <a:avLst>
              <a:gd name="adj1" fmla="val 50000"/>
            </a:avLst>
          </a:prstGeom>
          <a:ln w="412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 name="肘形连接符 2"/>
          <p:cNvCxnSpPr>
            <a:endCxn id="12" idx="2"/>
          </p:cNvCxnSpPr>
          <p:nvPr>
            <p:custDataLst>
              <p:tags r:id="rId3"/>
            </p:custDataLst>
          </p:nvPr>
        </p:nvCxnSpPr>
        <p:spPr>
          <a:xfrm>
            <a:off x="6536716" y="3037511"/>
            <a:ext cx="2161295" cy="1380472"/>
          </a:xfrm>
          <a:prstGeom prst="bentConnector3">
            <a:avLst>
              <a:gd name="adj1" fmla="val 38329"/>
            </a:avLst>
          </a:prstGeom>
          <a:ln w="41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custDataLst>
              <p:tags r:id="rId4"/>
            </p:custDataLst>
          </p:nvPr>
        </p:nvCxnSpPr>
        <p:spPr>
          <a:xfrm rot="10800000">
            <a:off x="3548562" y="1899343"/>
            <a:ext cx="1907806" cy="1764717"/>
          </a:xfrm>
          <a:prstGeom prst="bentConnector3">
            <a:avLst>
              <a:gd name="adj1" fmla="val 52479"/>
            </a:avLst>
          </a:prstGeom>
          <a:ln w="412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肘形连接符 5"/>
          <p:cNvCxnSpPr/>
          <p:nvPr>
            <p:custDataLst>
              <p:tags r:id="rId5"/>
            </p:custDataLst>
          </p:nvPr>
        </p:nvCxnSpPr>
        <p:spPr>
          <a:xfrm flipV="1">
            <a:off x="6723732" y="1943683"/>
            <a:ext cx="1943367" cy="1814610"/>
          </a:xfrm>
          <a:prstGeom prst="bentConnector3">
            <a:avLst>
              <a:gd name="adj1" fmla="val 50000"/>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6"/>
            </p:custDataLst>
          </p:nvPr>
        </p:nvSpPr>
        <p:spPr>
          <a:xfrm>
            <a:off x="5107212" y="2586037"/>
            <a:ext cx="1685925" cy="1685925"/>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chemeClr val="bg1"/>
                </a:solidFill>
                <a:latin typeface="+mj-lt"/>
                <a:ea typeface="+mj-ea"/>
                <a:cs typeface="+mj-cs"/>
              </a:rPr>
              <a:t>总结</a:t>
            </a:r>
          </a:p>
        </p:txBody>
      </p:sp>
      <p:sp>
        <p:nvSpPr>
          <p:cNvPr id="8" name="椭圆 7"/>
          <p:cNvSpPr/>
          <p:nvPr>
            <p:custDataLst>
              <p:tags r:id="rId7"/>
            </p:custDataLst>
          </p:nvPr>
        </p:nvSpPr>
        <p:spPr>
          <a:xfrm>
            <a:off x="2902851" y="1560500"/>
            <a:ext cx="645709" cy="6457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custDataLst>
              <p:tags r:id="rId8"/>
            </p:custDataLst>
          </p:nvPr>
        </p:nvSpPr>
        <p:spPr>
          <a:xfrm>
            <a:off x="3544964" y="4196388"/>
            <a:ext cx="645709" cy="64570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custDataLst>
              <p:tags r:id="rId9"/>
            </p:custDataLst>
          </p:nvPr>
        </p:nvSpPr>
        <p:spPr>
          <a:xfrm>
            <a:off x="8682865" y="1601224"/>
            <a:ext cx="645709" cy="6457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custDataLst>
              <p:tags r:id="rId10"/>
            </p:custDataLst>
          </p:nvPr>
        </p:nvSpPr>
        <p:spPr>
          <a:xfrm>
            <a:off x="8698011" y="4095128"/>
            <a:ext cx="645709" cy="645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p:nvPr>
            <p:custDataLst>
              <p:tags r:id="rId11"/>
            </p:custDataLst>
          </p:nvPr>
        </p:nvSpPr>
        <p:spPr bwMode="auto">
          <a:xfrm>
            <a:off x="3696211" y="4390130"/>
            <a:ext cx="342887" cy="258224"/>
          </a:xfrm>
          <a:custGeom>
            <a:avLst/>
            <a:gdLst>
              <a:gd name="T0" fmla="*/ 1800397 w 3421"/>
              <a:gd name="T1" fmla="*/ 1243052 h 2574"/>
              <a:gd name="T2" fmla="*/ 1775662 w 3421"/>
              <a:gd name="T3" fmla="*/ 1330976 h 2574"/>
              <a:gd name="T4" fmla="*/ 1694089 w 3421"/>
              <a:gd name="T5" fmla="*/ 1355195 h 2574"/>
              <a:gd name="T6" fmla="*/ 105782 w 3421"/>
              <a:gd name="T7" fmla="*/ 1355195 h 2574"/>
              <a:gd name="T8" fmla="*/ 33682 w 3421"/>
              <a:gd name="T9" fmla="*/ 1330976 h 2574"/>
              <a:gd name="T10" fmla="*/ 0 w 3421"/>
              <a:gd name="T11" fmla="*/ 1243052 h 2574"/>
              <a:gd name="T12" fmla="*/ 0 w 3421"/>
              <a:gd name="T13" fmla="*/ 102666 h 2574"/>
              <a:gd name="T14" fmla="*/ 33156 w 3421"/>
              <a:gd name="T15" fmla="*/ 30010 h 2574"/>
              <a:gd name="T16" fmla="*/ 105782 w 3421"/>
              <a:gd name="T17" fmla="*/ 0 h 2574"/>
              <a:gd name="T18" fmla="*/ 1694089 w 3421"/>
              <a:gd name="T19" fmla="*/ 0 h 2574"/>
              <a:gd name="T20" fmla="*/ 1773557 w 3421"/>
              <a:gd name="T21" fmla="*/ 28431 h 2574"/>
              <a:gd name="T22" fmla="*/ 1800397 w 3421"/>
              <a:gd name="T23" fmla="*/ 102666 h 2574"/>
              <a:gd name="T24" fmla="*/ 1800397 w 3421"/>
              <a:gd name="T25" fmla="*/ 1243052 h 2574"/>
              <a:gd name="T26" fmla="*/ 576274 w 3421"/>
              <a:gd name="T27" fmla="*/ 677071 h 2574"/>
              <a:gd name="T28" fmla="*/ 105256 w 3421"/>
              <a:gd name="T29" fmla="*/ 211651 h 2574"/>
              <a:gd name="T30" fmla="*/ 105256 w 3421"/>
              <a:gd name="T31" fmla="*/ 1155654 h 2574"/>
              <a:gd name="T32" fmla="*/ 576274 w 3421"/>
              <a:gd name="T33" fmla="*/ 677071 h 2574"/>
              <a:gd name="T34" fmla="*/ 1619884 w 3421"/>
              <a:gd name="T35" fmla="*/ 100560 h 2574"/>
              <a:gd name="T36" fmla="*/ 180513 w 3421"/>
              <a:gd name="T37" fmla="*/ 100560 h 2574"/>
              <a:gd name="T38" fmla="*/ 783628 w 3421"/>
              <a:gd name="T39" fmla="*/ 702869 h 2574"/>
              <a:gd name="T40" fmla="*/ 899935 w 3421"/>
              <a:gd name="T41" fmla="*/ 781843 h 2574"/>
              <a:gd name="T42" fmla="*/ 1016769 w 3421"/>
              <a:gd name="T43" fmla="*/ 702869 h 2574"/>
              <a:gd name="T44" fmla="*/ 1619884 w 3421"/>
              <a:gd name="T45" fmla="*/ 100560 h 2574"/>
              <a:gd name="T46" fmla="*/ 1615673 w 3421"/>
              <a:gd name="T47" fmla="*/ 1241999 h 2574"/>
              <a:gd name="T48" fmla="*/ 1143076 w 3421"/>
              <a:gd name="T49" fmla="*/ 769207 h 2574"/>
              <a:gd name="T50" fmla="*/ 1065713 w 3421"/>
              <a:gd name="T51" fmla="*/ 845549 h 2574"/>
              <a:gd name="T52" fmla="*/ 900462 w 3421"/>
              <a:gd name="T53" fmla="*/ 912940 h 2574"/>
              <a:gd name="T54" fmla="*/ 734684 w 3421"/>
              <a:gd name="T55" fmla="*/ 845549 h 2574"/>
              <a:gd name="T56" fmla="*/ 657321 w 3421"/>
              <a:gd name="T57" fmla="*/ 769207 h 2574"/>
              <a:gd name="T58" fmla="*/ 184724 w 3421"/>
              <a:gd name="T59" fmla="*/ 1241999 h 2574"/>
              <a:gd name="T60" fmla="*/ 1615673 w 3421"/>
              <a:gd name="T61" fmla="*/ 1241999 h 2574"/>
              <a:gd name="T62" fmla="*/ 1695141 w 3421"/>
              <a:gd name="T63" fmla="*/ 1155654 h 2574"/>
              <a:gd name="T64" fmla="*/ 1695141 w 3421"/>
              <a:gd name="T65" fmla="*/ 211651 h 2574"/>
              <a:gd name="T66" fmla="*/ 1224123 w 3421"/>
              <a:gd name="T67" fmla="*/ 677071 h 2574"/>
              <a:gd name="T68" fmla="*/ 1695141 w 3421"/>
              <a:gd name="T69" fmla="*/ 1155654 h 25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421" h="2574">
                <a:moveTo>
                  <a:pt x="3421" y="2361"/>
                </a:moveTo>
                <a:cubicBezTo>
                  <a:pt x="3421" y="2441"/>
                  <a:pt x="3405" y="2497"/>
                  <a:pt x="3374" y="2528"/>
                </a:cubicBezTo>
                <a:cubicBezTo>
                  <a:pt x="3343" y="2559"/>
                  <a:pt x="3291" y="2574"/>
                  <a:pt x="3219" y="2574"/>
                </a:cubicBezTo>
                <a:cubicBezTo>
                  <a:pt x="201" y="2574"/>
                  <a:pt x="201" y="2574"/>
                  <a:pt x="201" y="2574"/>
                </a:cubicBezTo>
                <a:cubicBezTo>
                  <a:pt x="146" y="2574"/>
                  <a:pt x="100" y="2559"/>
                  <a:pt x="64" y="2528"/>
                </a:cubicBezTo>
                <a:cubicBezTo>
                  <a:pt x="21" y="2490"/>
                  <a:pt x="0" y="2434"/>
                  <a:pt x="0" y="2361"/>
                </a:cubicBezTo>
                <a:cubicBezTo>
                  <a:pt x="0" y="195"/>
                  <a:pt x="0" y="195"/>
                  <a:pt x="0" y="195"/>
                </a:cubicBezTo>
                <a:cubicBezTo>
                  <a:pt x="0" y="142"/>
                  <a:pt x="21" y="96"/>
                  <a:pt x="63" y="57"/>
                </a:cubicBezTo>
                <a:cubicBezTo>
                  <a:pt x="105" y="19"/>
                  <a:pt x="151" y="0"/>
                  <a:pt x="201" y="0"/>
                </a:cubicBezTo>
                <a:cubicBezTo>
                  <a:pt x="3219" y="0"/>
                  <a:pt x="3219" y="0"/>
                  <a:pt x="3219" y="0"/>
                </a:cubicBezTo>
                <a:cubicBezTo>
                  <a:pt x="3286" y="0"/>
                  <a:pt x="3337" y="18"/>
                  <a:pt x="3370" y="54"/>
                </a:cubicBezTo>
                <a:cubicBezTo>
                  <a:pt x="3404" y="90"/>
                  <a:pt x="3421" y="137"/>
                  <a:pt x="3421" y="195"/>
                </a:cubicBezTo>
                <a:cubicBezTo>
                  <a:pt x="3421" y="2361"/>
                  <a:pt x="3421" y="2361"/>
                  <a:pt x="3421" y="2361"/>
                </a:cubicBezTo>
                <a:close/>
                <a:moveTo>
                  <a:pt x="1095" y="1286"/>
                </a:moveTo>
                <a:cubicBezTo>
                  <a:pt x="200" y="402"/>
                  <a:pt x="200" y="402"/>
                  <a:pt x="200" y="402"/>
                </a:cubicBezTo>
                <a:cubicBezTo>
                  <a:pt x="200" y="2195"/>
                  <a:pt x="200" y="2195"/>
                  <a:pt x="200" y="2195"/>
                </a:cubicBezTo>
                <a:cubicBezTo>
                  <a:pt x="1095" y="1286"/>
                  <a:pt x="1095" y="1286"/>
                  <a:pt x="1095" y="1286"/>
                </a:cubicBezTo>
                <a:close/>
                <a:moveTo>
                  <a:pt x="3078" y="191"/>
                </a:moveTo>
                <a:cubicBezTo>
                  <a:pt x="343" y="191"/>
                  <a:pt x="343" y="191"/>
                  <a:pt x="343" y="191"/>
                </a:cubicBezTo>
                <a:cubicBezTo>
                  <a:pt x="1489" y="1335"/>
                  <a:pt x="1489" y="1335"/>
                  <a:pt x="1489" y="1335"/>
                </a:cubicBezTo>
                <a:cubicBezTo>
                  <a:pt x="1589" y="1435"/>
                  <a:pt x="1663" y="1485"/>
                  <a:pt x="1710" y="1485"/>
                </a:cubicBezTo>
                <a:cubicBezTo>
                  <a:pt x="1758" y="1485"/>
                  <a:pt x="1832" y="1435"/>
                  <a:pt x="1932" y="1335"/>
                </a:cubicBezTo>
                <a:cubicBezTo>
                  <a:pt x="3078" y="191"/>
                  <a:pt x="3078" y="191"/>
                  <a:pt x="3078" y="191"/>
                </a:cubicBezTo>
                <a:close/>
                <a:moveTo>
                  <a:pt x="3070" y="2359"/>
                </a:moveTo>
                <a:cubicBezTo>
                  <a:pt x="2172" y="1461"/>
                  <a:pt x="2172" y="1461"/>
                  <a:pt x="2172" y="1461"/>
                </a:cubicBezTo>
                <a:cubicBezTo>
                  <a:pt x="2025" y="1606"/>
                  <a:pt x="2025" y="1606"/>
                  <a:pt x="2025" y="1606"/>
                </a:cubicBezTo>
                <a:cubicBezTo>
                  <a:pt x="1940" y="1691"/>
                  <a:pt x="1835" y="1734"/>
                  <a:pt x="1711" y="1734"/>
                </a:cubicBezTo>
                <a:cubicBezTo>
                  <a:pt x="1586" y="1734"/>
                  <a:pt x="1481" y="1691"/>
                  <a:pt x="1396" y="1606"/>
                </a:cubicBezTo>
                <a:cubicBezTo>
                  <a:pt x="1249" y="1461"/>
                  <a:pt x="1249" y="1461"/>
                  <a:pt x="1249" y="1461"/>
                </a:cubicBezTo>
                <a:cubicBezTo>
                  <a:pt x="351" y="2359"/>
                  <a:pt x="351" y="2359"/>
                  <a:pt x="351" y="2359"/>
                </a:cubicBezTo>
                <a:cubicBezTo>
                  <a:pt x="3070" y="2359"/>
                  <a:pt x="3070" y="2359"/>
                  <a:pt x="3070" y="2359"/>
                </a:cubicBezTo>
                <a:close/>
                <a:moveTo>
                  <a:pt x="3221" y="2195"/>
                </a:moveTo>
                <a:cubicBezTo>
                  <a:pt x="3221" y="402"/>
                  <a:pt x="3221" y="402"/>
                  <a:pt x="3221" y="402"/>
                </a:cubicBezTo>
                <a:cubicBezTo>
                  <a:pt x="2326" y="1286"/>
                  <a:pt x="2326" y="1286"/>
                  <a:pt x="2326" y="1286"/>
                </a:cubicBezTo>
                <a:cubicBezTo>
                  <a:pt x="3221" y="2195"/>
                  <a:pt x="3221" y="2195"/>
                  <a:pt x="3221" y="2195"/>
                </a:cubicBezTo>
                <a:close/>
              </a:path>
            </a:pathLst>
          </a:custGeom>
          <a:solidFill>
            <a:schemeClr val="bg1"/>
          </a:solidFill>
          <a:ln>
            <a:noFill/>
          </a:ln>
        </p:spPr>
        <p:txBody>
          <a:bodyPr anchor="ctr" anchorCtr="1"/>
          <a:lstStyle/>
          <a:p>
            <a:endParaRPr lang="zh-CN" altLang="en-US" dirty="0"/>
          </a:p>
        </p:txBody>
      </p:sp>
      <p:sp>
        <p:nvSpPr>
          <p:cNvPr id="14" name="KSO_Shape"/>
          <p:cNvSpPr/>
          <p:nvPr>
            <p:custDataLst>
              <p:tags r:id="rId12"/>
            </p:custDataLst>
          </p:nvPr>
        </p:nvSpPr>
        <p:spPr bwMode="auto">
          <a:xfrm>
            <a:off x="3057821" y="1709839"/>
            <a:ext cx="324600" cy="306281"/>
          </a:xfrm>
          <a:custGeom>
            <a:avLst/>
            <a:gdLst>
              <a:gd name="T0" fmla="*/ 1299223 w 11947525"/>
              <a:gd name="T1" fmla="*/ 1305443 h 11268075"/>
              <a:gd name="T2" fmla="*/ 1461656 w 11947525"/>
              <a:gd name="T3" fmla="*/ 1305443 h 11268075"/>
              <a:gd name="T4" fmla="*/ 1461656 w 11947525"/>
              <a:gd name="T5" fmla="*/ 1467876 h 11268075"/>
              <a:gd name="T6" fmla="*/ 1299223 w 11947525"/>
              <a:gd name="T7" fmla="*/ 1467876 h 11268075"/>
              <a:gd name="T8" fmla="*/ 1028901 w 11947525"/>
              <a:gd name="T9" fmla="*/ 1305443 h 11268075"/>
              <a:gd name="T10" fmla="*/ 1191334 w 11947525"/>
              <a:gd name="T11" fmla="*/ 1305443 h 11268075"/>
              <a:gd name="T12" fmla="*/ 1191334 w 11947525"/>
              <a:gd name="T13" fmla="*/ 1467876 h 11268075"/>
              <a:gd name="T14" fmla="*/ 1028901 w 11947525"/>
              <a:gd name="T15" fmla="*/ 1467876 h 11268075"/>
              <a:gd name="T16" fmla="*/ 757860 w 11947525"/>
              <a:gd name="T17" fmla="*/ 1305443 h 11268075"/>
              <a:gd name="T18" fmla="*/ 920293 w 11947525"/>
              <a:gd name="T19" fmla="*/ 1305443 h 11268075"/>
              <a:gd name="T20" fmla="*/ 920293 w 11947525"/>
              <a:gd name="T21" fmla="*/ 1467876 h 11268075"/>
              <a:gd name="T22" fmla="*/ 757860 w 11947525"/>
              <a:gd name="T23" fmla="*/ 1467876 h 11268075"/>
              <a:gd name="T24" fmla="*/ 108129 w 11947525"/>
              <a:gd name="T25" fmla="*/ 1183439 h 11268075"/>
              <a:gd name="T26" fmla="*/ 108129 w 11947525"/>
              <a:gd name="T27" fmla="*/ 1590119 h 11268075"/>
              <a:gd name="T28" fmla="*/ 1583900 w 11947525"/>
              <a:gd name="T29" fmla="*/ 1590119 h 11268075"/>
              <a:gd name="T30" fmla="*/ 1583900 w 11947525"/>
              <a:gd name="T31" fmla="*/ 1183439 h 11268075"/>
              <a:gd name="T32" fmla="*/ 791830 w 11947525"/>
              <a:gd name="T33" fmla="*/ 184920 h 11268075"/>
              <a:gd name="T34" fmla="*/ 434909 w 11947525"/>
              <a:gd name="T35" fmla="*/ 541363 h 11268075"/>
              <a:gd name="T36" fmla="*/ 791830 w 11947525"/>
              <a:gd name="T37" fmla="*/ 541363 h 11268075"/>
              <a:gd name="T38" fmla="*/ 899959 w 11947525"/>
              <a:gd name="T39" fmla="*/ 107890 h 11268075"/>
              <a:gd name="T40" fmla="*/ 899959 w 11947525"/>
              <a:gd name="T41" fmla="*/ 649970 h 11268075"/>
              <a:gd name="T42" fmla="*/ 358596 w 11947525"/>
              <a:gd name="T43" fmla="*/ 649970 h 11268075"/>
              <a:gd name="T44" fmla="*/ 358596 w 11947525"/>
              <a:gd name="T45" fmla="*/ 1075310 h 11268075"/>
              <a:gd name="T46" fmla="*/ 1333193 w 11947525"/>
              <a:gd name="T47" fmla="*/ 1075310 h 11268075"/>
              <a:gd name="T48" fmla="*/ 1333193 w 11947525"/>
              <a:gd name="T49" fmla="*/ 107890 h 11268075"/>
              <a:gd name="T50" fmla="*/ 823647 w 11947525"/>
              <a:gd name="T51" fmla="*/ 0 h 11268075"/>
              <a:gd name="T52" fmla="*/ 1441322 w 11947525"/>
              <a:gd name="T53" fmla="*/ 0 h 11268075"/>
              <a:gd name="T54" fmla="*/ 1441322 w 11947525"/>
              <a:gd name="T55" fmla="*/ 1075310 h 11268075"/>
              <a:gd name="T56" fmla="*/ 1691789 w 11947525"/>
              <a:gd name="T57" fmla="*/ 1075310 h 11268075"/>
              <a:gd name="T58" fmla="*/ 1691789 w 11947525"/>
              <a:gd name="T59" fmla="*/ 1183439 h 11268075"/>
              <a:gd name="T60" fmla="*/ 1800397 w 11947525"/>
              <a:gd name="T61" fmla="*/ 1183439 h 11268075"/>
              <a:gd name="T62" fmla="*/ 1800397 w 11947525"/>
              <a:gd name="T63" fmla="*/ 1590119 h 11268075"/>
              <a:gd name="T64" fmla="*/ 1691789 w 11947525"/>
              <a:gd name="T65" fmla="*/ 1590119 h 11268075"/>
              <a:gd name="T66" fmla="*/ 1691789 w 11947525"/>
              <a:gd name="T67" fmla="*/ 1698009 h 11268075"/>
              <a:gd name="T68" fmla="*/ 0 w 11947525"/>
              <a:gd name="T69" fmla="*/ 1698009 h 11268075"/>
              <a:gd name="T70" fmla="*/ 0 w 11947525"/>
              <a:gd name="T71" fmla="*/ 1698009 h 11268075"/>
              <a:gd name="T72" fmla="*/ 0 w 11947525"/>
              <a:gd name="T73" fmla="*/ 1075310 h 11268075"/>
              <a:gd name="T74" fmla="*/ 0 w 11947525"/>
              <a:gd name="T75" fmla="*/ 1075310 h 11268075"/>
              <a:gd name="T76" fmla="*/ 250467 w 11947525"/>
              <a:gd name="T77" fmla="*/ 1075310 h 11268075"/>
              <a:gd name="T78" fmla="*/ 250467 w 11947525"/>
              <a:gd name="T79" fmla="*/ 572940 h 112680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947525" h="11268075">
                <a:moveTo>
                  <a:pt x="8621712" y="8662987"/>
                </a:moveTo>
                <a:lnTo>
                  <a:pt x="9699625" y="8662987"/>
                </a:lnTo>
                <a:lnTo>
                  <a:pt x="9699625" y="9740900"/>
                </a:lnTo>
                <a:lnTo>
                  <a:pt x="8621712" y="9740900"/>
                </a:lnTo>
                <a:lnTo>
                  <a:pt x="8621712" y="8662987"/>
                </a:lnTo>
                <a:close/>
                <a:moveTo>
                  <a:pt x="6827837" y="8662987"/>
                </a:moveTo>
                <a:lnTo>
                  <a:pt x="7905750" y="8662987"/>
                </a:lnTo>
                <a:lnTo>
                  <a:pt x="7905750" y="9740900"/>
                </a:lnTo>
                <a:lnTo>
                  <a:pt x="6827837" y="9740900"/>
                </a:lnTo>
                <a:lnTo>
                  <a:pt x="6827837" y="8662987"/>
                </a:lnTo>
                <a:close/>
                <a:moveTo>
                  <a:pt x="5029199" y="8662987"/>
                </a:moveTo>
                <a:lnTo>
                  <a:pt x="6107112" y="8662987"/>
                </a:lnTo>
                <a:lnTo>
                  <a:pt x="6107112" y="9740900"/>
                </a:lnTo>
                <a:lnTo>
                  <a:pt x="5029199" y="9740900"/>
                </a:lnTo>
                <a:lnTo>
                  <a:pt x="5029199" y="8662987"/>
                </a:lnTo>
                <a:close/>
                <a:moveTo>
                  <a:pt x="717550" y="7853362"/>
                </a:moveTo>
                <a:lnTo>
                  <a:pt x="717550" y="10552112"/>
                </a:lnTo>
                <a:lnTo>
                  <a:pt x="10510837" y="10552112"/>
                </a:lnTo>
                <a:lnTo>
                  <a:pt x="10510837" y="7853362"/>
                </a:lnTo>
                <a:lnTo>
                  <a:pt x="717550" y="7853362"/>
                </a:lnTo>
                <a:close/>
                <a:moveTo>
                  <a:pt x="5254625" y="1227137"/>
                </a:moveTo>
                <a:lnTo>
                  <a:pt x="2886075" y="3592512"/>
                </a:lnTo>
                <a:lnTo>
                  <a:pt x="5254625" y="3592512"/>
                </a:lnTo>
                <a:lnTo>
                  <a:pt x="5254625" y="1227137"/>
                </a:lnTo>
                <a:close/>
                <a:moveTo>
                  <a:pt x="5972175" y="715962"/>
                </a:moveTo>
                <a:lnTo>
                  <a:pt x="5972175" y="4313237"/>
                </a:lnTo>
                <a:lnTo>
                  <a:pt x="2379662" y="4313237"/>
                </a:lnTo>
                <a:lnTo>
                  <a:pt x="2379662" y="7135812"/>
                </a:lnTo>
                <a:lnTo>
                  <a:pt x="8847137" y="7135812"/>
                </a:lnTo>
                <a:lnTo>
                  <a:pt x="8847137" y="715962"/>
                </a:lnTo>
                <a:lnTo>
                  <a:pt x="5972175" y="715962"/>
                </a:lnTo>
                <a:close/>
                <a:moveTo>
                  <a:pt x="5465762" y="0"/>
                </a:moveTo>
                <a:lnTo>
                  <a:pt x="9564687" y="0"/>
                </a:lnTo>
                <a:lnTo>
                  <a:pt x="9564687" y="7135812"/>
                </a:lnTo>
                <a:lnTo>
                  <a:pt x="11226800" y="7135812"/>
                </a:lnTo>
                <a:lnTo>
                  <a:pt x="11226800" y="7853362"/>
                </a:lnTo>
                <a:lnTo>
                  <a:pt x="11947525" y="7853362"/>
                </a:lnTo>
                <a:lnTo>
                  <a:pt x="11947525" y="10552112"/>
                </a:lnTo>
                <a:lnTo>
                  <a:pt x="11226800" y="10552112"/>
                </a:lnTo>
                <a:lnTo>
                  <a:pt x="11226800" y="11268075"/>
                </a:lnTo>
                <a:lnTo>
                  <a:pt x="0" y="11268075"/>
                </a:lnTo>
                <a:lnTo>
                  <a:pt x="0" y="7135812"/>
                </a:lnTo>
                <a:lnTo>
                  <a:pt x="1662112" y="7135812"/>
                </a:lnTo>
                <a:lnTo>
                  <a:pt x="1662112" y="3802062"/>
                </a:lnTo>
                <a:lnTo>
                  <a:pt x="5465762" y="0"/>
                </a:lnTo>
                <a:close/>
              </a:path>
            </a:pathLst>
          </a:custGeom>
          <a:solidFill>
            <a:schemeClr val="bg1"/>
          </a:solidFill>
          <a:ln>
            <a:noFill/>
          </a:ln>
        </p:spPr>
        <p:txBody>
          <a:bodyPr anchor="ctr" anchorCtr="1"/>
          <a:lstStyle/>
          <a:p>
            <a:endParaRPr lang="zh-CN" altLang="en-US" dirty="0"/>
          </a:p>
        </p:txBody>
      </p:sp>
      <p:sp>
        <p:nvSpPr>
          <p:cNvPr id="16" name="KSO_Shape"/>
          <p:cNvSpPr/>
          <p:nvPr>
            <p:custDataLst>
              <p:tags r:id="rId13"/>
            </p:custDataLst>
          </p:nvPr>
        </p:nvSpPr>
        <p:spPr>
          <a:xfrm>
            <a:off x="8956285" y="1748902"/>
            <a:ext cx="98868" cy="370755"/>
          </a:xfrm>
          <a:custGeom>
            <a:avLst/>
            <a:gdLst>
              <a:gd name="connsiteX0" fmla="*/ 68824 w 586846"/>
              <a:gd name="connsiteY0" fmla="*/ 1723528 h 2207149"/>
              <a:gd name="connsiteX1" fmla="*/ 229234 w 586846"/>
              <a:gd name="connsiteY1" fmla="*/ 1999898 h 2207149"/>
              <a:gd name="connsiteX2" fmla="*/ 395081 w 586846"/>
              <a:gd name="connsiteY2" fmla="*/ 1968031 h 2207149"/>
              <a:gd name="connsiteX3" fmla="*/ 530795 w 586846"/>
              <a:gd name="connsiteY3" fmla="*/ 1725944 h 2207149"/>
              <a:gd name="connsiteX4" fmla="*/ 306023 w 586846"/>
              <a:gd name="connsiteY4" fmla="*/ 76465 h 2207149"/>
              <a:gd name="connsiteX5" fmla="*/ 306023 w 586846"/>
              <a:gd name="connsiteY5" fmla="*/ 1514740 h 2207149"/>
              <a:gd name="connsiteX6" fmla="*/ 529167 w 586846"/>
              <a:gd name="connsiteY6" fmla="*/ 1514740 h 2207149"/>
              <a:gd name="connsiteX7" fmla="*/ 529167 w 586846"/>
              <a:gd name="connsiteY7" fmla="*/ 155048 h 2207149"/>
              <a:gd name="connsiteX8" fmla="*/ 450584 w 586846"/>
              <a:gd name="connsiteY8" fmla="*/ 76465 h 2207149"/>
              <a:gd name="connsiteX9" fmla="*/ 136262 w 586846"/>
              <a:gd name="connsiteY9" fmla="*/ 76465 h 2207149"/>
              <a:gd name="connsiteX10" fmla="*/ 57679 w 586846"/>
              <a:gd name="connsiteY10" fmla="*/ 155048 h 2207149"/>
              <a:gd name="connsiteX11" fmla="*/ 57679 w 586846"/>
              <a:gd name="connsiteY11" fmla="*/ 1514740 h 2207149"/>
              <a:gd name="connsiteX12" fmla="*/ 280823 w 586846"/>
              <a:gd name="connsiteY12" fmla="*/ 1514740 h 2207149"/>
              <a:gd name="connsiteX13" fmla="*/ 280823 w 586846"/>
              <a:gd name="connsiteY13" fmla="*/ 76465 h 2207149"/>
              <a:gd name="connsiteX14" fmla="*/ 97810 w 586846"/>
              <a:gd name="connsiteY14" fmla="*/ 0 h 2207149"/>
              <a:gd name="connsiteX15" fmla="*/ 489036 w 586846"/>
              <a:gd name="connsiteY15" fmla="*/ 0 h 2207149"/>
              <a:gd name="connsiteX16" fmla="*/ 586846 w 586846"/>
              <a:gd name="connsiteY16" fmla="*/ 97810 h 2207149"/>
              <a:gd name="connsiteX17" fmla="*/ 586846 w 586846"/>
              <a:gd name="connsiteY17" fmla="*/ 1690953 h 2207149"/>
              <a:gd name="connsiteX18" fmla="*/ 586517 w 586846"/>
              <a:gd name="connsiteY18" fmla="*/ 1690953 h 2207149"/>
              <a:gd name="connsiteX19" fmla="*/ 586514 w 586846"/>
              <a:gd name="connsiteY19" fmla="*/ 1691828 h 2207149"/>
              <a:gd name="connsiteX20" fmla="*/ 586823 w 586846"/>
              <a:gd name="connsiteY20" fmla="*/ 1691829 h 2207149"/>
              <a:gd name="connsiteX21" fmla="*/ 586812 w 586846"/>
              <a:gd name="connsiteY21" fmla="*/ 1694880 h 2207149"/>
              <a:gd name="connsiteX22" fmla="*/ 299633 w 586846"/>
              <a:gd name="connsiteY22" fmla="*/ 2207149 h 2207149"/>
              <a:gd name="connsiteX23" fmla="*/ 23 w 586846"/>
              <a:gd name="connsiteY23" fmla="*/ 1690953 h 2207149"/>
              <a:gd name="connsiteX24" fmla="*/ 0 w 586846"/>
              <a:gd name="connsiteY24" fmla="*/ 1690953 h 2207149"/>
              <a:gd name="connsiteX25" fmla="*/ 0 w 586846"/>
              <a:gd name="connsiteY25" fmla="*/ 97810 h 2207149"/>
              <a:gd name="connsiteX26" fmla="*/ 97810 w 586846"/>
              <a:gd name="connsiteY26" fmla="*/ 0 h 22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6846" h="2207149">
                <a:moveTo>
                  <a:pt x="68824" y="1723528"/>
                </a:moveTo>
                <a:lnTo>
                  <a:pt x="229234" y="1999898"/>
                </a:lnTo>
                <a:lnTo>
                  <a:pt x="395081" y="1968031"/>
                </a:lnTo>
                <a:lnTo>
                  <a:pt x="530795" y="1725944"/>
                </a:lnTo>
                <a:close/>
                <a:moveTo>
                  <a:pt x="306023" y="76465"/>
                </a:moveTo>
                <a:lnTo>
                  <a:pt x="306023" y="1514740"/>
                </a:lnTo>
                <a:lnTo>
                  <a:pt x="529167" y="1514740"/>
                </a:lnTo>
                <a:lnTo>
                  <a:pt x="529167" y="155048"/>
                </a:lnTo>
                <a:cubicBezTo>
                  <a:pt x="529167" y="111648"/>
                  <a:pt x="493984" y="76465"/>
                  <a:pt x="450584" y="76465"/>
                </a:cubicBezTo>
                <a:close/>
                <a:moveTo>
                  <a:pt x="136262" y="76465"/>
                </a:moveTo>
                <a:cubicBezTo>
                  <a:pt x="92862" y="76465"/>
                  <a:pt x="57679" y="111648"/>
                  <a:pt x="57679" y="155048"/>
                </a:cubicBezTo>
                <a:lnTo>
                  <a:pt x="57679" y="1514740"/>
                </a:lnTo>
                <a:lnTo>
                  <a:pt x="280823" y="1514740"/>
                </a:lnTo>
                <a:lnTo>
                  <a:pt x="280823" y="76465"/>
                </a:lnTo>
                <a:close/>
                <a:moveTo>
                  <a:pt x="97810" y="0"/>
                </a:moveTo>
                <a:lnTo>
                  <a:pt x="489036" y="0"/>
                </a:lnTo>
                <a:cubicBezTo>
                  <a:pt x="543055" y="0"/>
                  <a:pt x="586846" y="43791"/>
                  <a:pt x="586846" y="97810"/>
                </a:cubicBezTo>
                <a:lnTo>
                  <a:pt x="586846" y="1690953"/>
                </a:lnTo>
                <a:lnTo>
                  <a:pt x="586517" y="1690953"/>
                </a:lnTo>
                <a:lnTo>
                  <a:pt x="586514" y="1691828"/>
                </a:lnTo>
                <a:lnTo>
                  <a:pt x="586823" y="1691829"/>
                </a:lnTo>
                <a:lnTo>
                  <a:pt x="586812" y="1694880"/>
                </a:lnTo>
                <a:lnTo>
                  <a:pt x="299633" y="2207149"/>
                </a:lnTo>
                <a:lnTo>
                  <a:pt x="23" y="1690953"/>
                </a:lnTo>
                <a:lnTo>
                  <a:pt x="0" y="1690953"/>
                </a:lnTo>
                <a:lnTo>
                  <a:pt x="0" y="97810"/>
                </a:lnTo>
                <a:cubicBezTo>
                  <a:pt x="0" y="43791"/>
                  <a:pt x="43791" y="0"/>
                  <a:pt x="978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hangingPunct="1">
              <a:spcBef>
                <a:spcPts val="0"/>
              </a:spcBef>
              <a:spcAft>
                <a:spcPts val="0"/>
              </a:spcAft>
              <a:defRPr/>
            </a:pPr>
            <a:endParaRPr lang="zh-CN" altLang="en-US">
              <a:solidFill>
                <a:srgbClr val="FFFFFF"/>
              </a:solidFill>
            </a:endParaRPr>
          </a:p>
        </p:txBody>
      </p:sp>
      <p:sp>
        <p:nvSpPr>
          <p:cNvPr id="17" name="KSO_Shape"/>
          <p:cNvSpPr/>
          <p:nvPr>
            <p:custDataLst>
              <p:tags r:id="rId14"/>
            </p:custDataLst>
          </p:nvPr>
        </p:nvSpPr>
        <p:spPr bwMode="auto">
          <a:xfrm>
            <a:off x="8898158" y="4237808"/>
            <a:ext cx="276932" cy="387318"/>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30" name="文本框 29"/>
          <p:cNvSpPr txBox="1"/>
          <p:nvPr>
            <p:custDataLst>
              <p:tags r:id="rId15"/>
            </p:custDataLst>
          </p:nvPr>
        </p:nvSpPr>
        <p:spPr>
          <a:xfrm>
            <a:off x="9328573" y="1899796"/>
            <a:ext cx="2402879" cy="675988"/>
          </a:xfrm>
          <a:prstGeom prst="rect">
            <a:avLst/>
          </a:prstGeom>
          <a:noFill/>
        </p:spPr>
        <p:txBody>
          <a:bodyPr wrap="square" rtlCol="0">
            <a:normAutofit/>
          </a:bodyPr>
          <a:lstStyle/>
          <a:p>
            <a:r>
              <a:rPr lang="zh-CN" altLang="en-US" dirty="0"/>
              <a:t>每周及每天都应</a:t>
            </a:r>
            <a:endParaRPr lang="en-US" altLang="zh-CN" dirty="0"/>
          </a:p>
          <a:p>
            <a:r>
              <a:rPr lang="zh-CN" altLang="en-US" dirty="0"/>
              <a:t>细化迭代计划</a:t>
            </a:r>
          </a:p>
        </p:txBody>
      </p:sp>
      <p:sp>
        <p:nvSpPr>
          <p:cNvPr id="32" name="文本框 31"/>
          <p:cNvSpPr txBox="1"/>
          <p:nvPr>
            <p:custDataLst>
              <p:tags r:id="rId16"/>
            </p:custDataLst>
          </p:nvPr>
        </p:nvSpPr>
        <p:spPr>
          <a:xfrm>
            <a:off x="9343720" y="4419798"/>
            <a:ext cx="2402879" cy="675988"/>
          </a:xfrm>
          <a:prstGeom prst="rect">
            <a:avLst/>
          </a:prstGeom>
          <a:noFill/>
        </p:spPr>
        <p:txBody>
          <a:bodyPr wrap="square" rtlCol="0">
            <a:normAutofit/>
          </a:bodyPr>
          <a:lstStyle/>
          <a:p>
            <a:r>
              <a:rPr lang="zh-CN" altLang="en-US" dirty="0"/>
              <a:t>根据情况动态调整</a:t>
            </a:r>
            <a:endParaRPr lang="en-US" altLang="zh-CN" dirty="0"/>
          </a:p>
          <a:p>
            <a:r>
              <a:rPr lang="zh-CN" altLang="en-US" dirty="0"/>
              <a:t>迭代计划的安排</a:t>
            </a:r>
          </a:p>
        </p:txBody>
      </p:sp>
      <p:sp>
        <p:nvSpPr>
          <p:cNvPr id="34" name="文本框 33"/>
          <p:cNvSpPr txBox="1"/>
          <p:nvPr>
            <p:custDataLst>
              <p:tags r:id="rId17"/>
            </p:custDataLst>
          </p:nvPr>
        </p:nvSpPr>
        <p:spPr>
          <a:xfrm>
            <a:off x="1080266" y="4347958"/>
            <a:ext cx="2402879" cy="675988"/>
          </a:xfrm>
          <a:prstGeom prst="rect">
            <a:avLst/>
          </a:prstGeom>
          <a:noFill/>
        </p:spPr>
        <p:txBody>
          <a:bodyPr wrap="square" rtlCol="0">
            <a:normAutofit/>
          </a:bodyPr>
          <a:lstStyle/>
          <a:p>
            <a:pPr algn="r"/>
            <a:r>
              <a:rPr lang="zh-CN" altLang="en-US" dirty="0"/>
              <a:t>经常进行小组评审</a:t>
            </a:r>
            <a:endParaRPr lang="en-US" altLang="zh-CN" dirty="0"/>
          </a:p>
          <a:p>
            <a:pPr algn="r"/>
            <a:r>
              <a:rPr lang="zh-CN" altLang="en-US" dirty="0"/>
              <a:t>及讨论</a:t>
            </a:r>
          </a:p>
        </p:txBody>
      </p:sp>
      <p:sp>
        <p:nvSpPr>
          <p:cNvPr id="36" name="文本框 35"/>
          <p:cNvSpPr txBox="1"/>
          <p:nvPr>
            <p:custDataLst>
              <p:tags r:id="rId18"/>
            </p:custDataLst>
          </p:nvPr>
        </p:nvSpPr>
        <p:spPr>
          <a:xfrm>
            <a:off x="451958" y="1723152"/>
            <a:ext cx="2402879" cy="675988"/>
          </a:xfrm>
          <a:prstGeom prst="rect">
            <a:avLst/>
          </a:prstGeom>
          <a:noFill/>
        </p:spPr>
        <p:txBody>
          <a:bodyPr wrap="square" rtlCol="0">
            <a:normAutofit/>
          </a:bodyPr>
          <a:lstStyle/>
          <a:p>
            <a:pPr algn="r"/>
            <a:r>
              <a:rPr lang="zh-CN" altLang="en-US" dirty="0"/>
              <a:t>将最大风险</a:t>
            </a:r>
            <a:endParaRPr lang="en-US" altLang="zh-CN" dirty="0"/>
          </a:p>
          <a:p>
            <a:pPr algn="r"/>
            <a:r>
              <a:rPr lang="zh-CN" altLang="en-US" dirty="0"/>
              <a:t>放在最高优先级</a:t>
            </a:r>
          </a:p>
        </p:txBody>
      </p:sp>
      <p:sp>
        <p:nvSpPr>
          <p:cNvPr id="9" name="文本框 8"/>
          <p:cNvSpPr txBox="1"/>
          <p:nvPr>
            <p:custDataLst>
              <p:tags r:id="rId19"/>
            </p:custDataLst>
          </p:nvPr>
        </p:nvSpPr>
        <p:spPr>
          <a:xfrm>
            <a:off x="838200" y="394154"/>
            <a:ext cx="10515599" cy="723445"/>
          </a:xfrm>
          <a:prstGeom prst="rect">
            <a:avLst/>
          </a:prstGeom>
        </p:spPr>
        <p:txBody>
          <a:bodyPr vert="horz" lIns="91440" tIns="45720" rIns="91440" bIns="45720" rtlCol="0" anchor="ctr">
            <a:normAutofit/>
          </a:bodyPr>
          <a:lstStyle>
            <a:lvl1pPr>
              <a:lnSpc>
                <a:spcPct val="90000"/>
              </a:lnSpc>
              <a:spcBef>
                <a:spcPct val="0"/>
              </a:spcBef>
              <a:buNone/>
              <a:defRPr sz="3200">
                <a:solidFill>
                  <a:schemeClr val="accent1"/>
                </a:solidFill>
                <a:latin typeface="+mj-lt"/>
                <a:ea typeface="+mj-ea"/>
                <a:cs typeface="+mj-cs"/>
              </a:defRPr>
            </a:lvl1pPr>
          </a:lstStyle>
          <a:p>
            <a:r>
              <a:rPr lang="zh-CN" altLang="en-US" dirty="0"/>
              <a:t>经验与教训</a:t>
            </a:r>
          </a:p>
        </p:txBody>
      </p:sp>
    </p:spTree>
    <p:custDataLst>
      <p:tags r:id="rId1"/>
    </p:custDataLst>
    <p:extLst>
      <p:ext uri="{BB962C8B-B14F-4D97-AF65-F5344CB8AC3E}">
        <p14:creationId xmlns:p14="http://schemas.microsoft.com/office/powerpoint/2010/main" val="1072378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custDataLst>
              <p:tags r:id="rId2"/>
            </p:custDataLst>
          </p:nvPr>
        </p:nvSpPr>
        <p:spPr>
          <a:xfrm>
            <a:off x="8860540" y="1405088"/>
            <a:ext cx="986879" cy="98687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itchFamily="2" charset="-122"/>
              <a:ea typeface="华文细黑" pitchFamily="2" charset="-122"/>
            </a:endParaRPr>
          </a:p>
        </p:txBody>
      </p:sp>
      <p:sp>
        <p:nvSpPr>
          <p:cNvPr id="8" name="标题 7"/>
          <p:cNvSpPr>
            <a:spLocks noGrp="1"/>
          </p:cNvSpPr>
          <p:nvPr>
            <p:ph type="title"/>
            <p:custDataLst>
              <p:tags r:id="rId3"/>
            </p:custDataLst>
          </p:nvPr>
        </p:nvSpPr>
        <p:spPr/>
        <p:txBody>
          <a:bodyPr>
            <a:normAutofit/>
          </a:bodyPr>
          <a:lstStyle/>
          <a:p>
            <a:r>
              <a:rPr lang="en-US" altLang="zh-CN"/>
              <a:t>THANKS</a:t>
            </a:r>
            <a:endParaRPr lang="zh-CN" altLang="en-US"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软件架构（采用</a:t>
            </a:r>
            <a:r>
              <a:rPr lang="en-US" altLang="zh-CN" dirty="0"/>
              <a:t>C/S</a:t>
            </a:r>
            <a:r>
              <a:rPr lang="zh-CN" altLang="en-US" dirty="0"/>
              <a:t>架构）</a:t>
            </a:r>
          </a:p>
        </p:txBody>
      </p:sp>
      <p:sp>
        <p:nvSpPr>
          <p:cNvPr id="4" name="文本框 3"/>
          <p:cNvSpPr txBox="1"/>
          <p:nvPr>
            <p:custDataLst>
              <p:tags r:id="rId3"/>
            </p:custDataLst>
          </p:nvPr>
        </p:nvSpPr>
        <p:spPr>
          <a:xfrm>
            <a:off x="6677025" y="1743075"/>
            <a:ext cx="533400" cy="830997"/>
          </a:xfrm>
          <a:prstGeom prst="rect">
            <a:avLst/>
          </a:prstGeom>
          <a:noFill/>
        </p:spPr>
        <p:txBody>
          <a:bodyPr wrap="square" rtlCol="0">
            <a:normAutofit/>
          </a:bodyPr>
          <a:lstStyle/>
          <a:p>
            <a:r>
              <a:rPr lang="en-US" altLang="zh-CN" sz="4800" dirty="0">
                <a:solidFill>
                  <a:schemeClr val="bg1"/>
                </a:solidFill>
              </a:rPr>
              <a:t>2</a:t>
            </a:r>
            <a:endParaRPr lang="zh-CN" altLang="en-US" sz="4800" dirty="0">
              <a:solidFill>
                <a:schemeClr val="bg1"/>
              </a:solidFill>
            </a:endParaRPr>
          </a:p>
        </p:txBody>
      </p:sp>
    </p:spTree>
    <p:custDataLst>
      <p:tags r:id="rId1"/>
    </p:custDataLst>
    <p:extLst>
      <p:ext uri="{BB962C8B-B14F-4D97-AF65-F5344CB8AC3E}">
        <p14:creationId xmlns:p14="http://schemas.microsoft.com/office/powerpoint/2010/main" val="65173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SubTitle_1"/>
          <p:cNvSpPr/>
          <p:nvPr>
            <p:custDataLst>
              <p:tags r:id="rId2"/>
            </p:custDataLst>
          </p:nvPr>
        </p:nvSpPr>
        <p:spPr>
          <a:xfrm>
            <a:off x="1523999" y="620582"/>
            <a:ext cx="9096375" cy="584775"/>
          </a:xfrm>
          <a:prstGeom prst="rect">
            <a:avLst/>
          </a:prstGeom>
        </p:spPr>
        <p:txBody>
          <a:bodyPr wrap="square">
            <a:normAutofit/>
          </a:bodyPr>
          <a:lstStyle/>
          <a:p>
            <a:pPr algn="ctr"/>
            <a:r>
              <a:rPr lang="en-US" altLang="zh-CN" sz="3200" b="1" dirty="0">
                <a:solidFill>
                  <a:schemeClr val="accent1"/>
                </a:solidFill>
                <a:latin typeface="+mj-lt"/>
                <a:ea typeface="+mj-ea"/>
                <a:cs typeface="+mj-cs"/>
              </a:rPr>
              <a:t>Client</a:t>
            </a:r>
            <a:r>
              <a:rPr lang="zh-CN" altLang="en-US" sz="3200" b="1" dirty="0">
                <a:solidFill>
                  <a:schemeClr val="accent1"/>
                </a:solidFill>
                <a:latin typeface="+mj-lt"/>
                <a:ea typeface="+mj-ea"/>
                <a:cs typeface="+mj-cs"/>
              </a:rPr>
              <a:t>端（</a:t>
            </a:r>
            <a:r>
              <a:rPr lang="en-US" altLang="zh-CN" sz="3200" b="1" dirty="0">
                <a:solidFill>
                  <a:schemeClr val="accent1"/>
                </a:solidFill>
                <a:latin typeface="+mj-lt"/>
                <a:ea typeface="+mj-ea"/>
                <a:cs typeface="+mj-cs"/>
              </a:rPr>
              <a:t>APP</a:t>
            </a:r>
            <a:r>
              <a:rPr lang="zh-CN" altLang="en-US" sz="3200" b="1" dirty="0">
                <a:solidFill>
                  <a:schemeClr val="accent1"/>
                </a:solidFill>
                <a:latin typeface="+mj-lt"/>
                <a:ea typeface="+mj-ea"/>
                <a:cs typeface="+mj-cs"/>
              </a:rPr>
              <a:t>）</a:t>
            </a:r>
          </a:p>
        </p:txBody>
      </p:sp>
      <p:sp>
        <p:nvSpPr>
          <p:cNvPr id="10" name="MH_Other_2"/>
          <p:cNvSpPr/>
          <p:nvPr>
            <p:custDataLst>
              <p:tags r:id="rId3"/>
            </p:custDataLst>
          </p:nvPr>
        </p:nvSpPr>
        <p:spPr>
          <a:xfrm>
            <a:off x="1326000" y="1341418"/>
            <a:ext cx="9540000" cy="480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A26FB73-F40B-46B3-A062-8BAAF89CF8DD}"/>
              </a:ext>
            </a:extLst>
          </p:cNvPr>
          <p:cNvPicPr/>
          <p:nvPr/>
        </p:nvPicPr>
        <p:blipFill>
          <a:blip r:embed="rId6"/>
          <a:stretch>
            <a:fillRect/>
          </a:stretch>
        </p:blipFill>
        <p:spPr>
          <a:xfrm>
            <a:off x="1326000" y="1820187"/>
            <a:ext cx="4027878" cy="4417231"/>
          </a:xfrm>
          <a:prstGeom prst="rect">
            <a:avLst/>
          </a:prstGeom>
          <a:noFill/>
          <a:ln>
            <a:noFill/>
          </a:ln>
        </p:spPr>
      </p:pic>
      <p:sp>
        <p:nvSpPr>
          <p:cNvPr id="2" name="文本框 1">
            <a:extLst>
              <a:ext uri="{FF2B5EF4-FFF2-40B4-BE49-F238E27FC236}">
                <a16:creationId xmlns:a16="http://schemas.microsoft.com/office/drawing/2014/main" id="{4D0DD3A7-1207-4D09-8735-2B8D54E07C1E}"/>
              </a:ext>
            </a:extLst>
          </p:cNvPr>
          <p:cNvSpPr txBox="1"/>
          <p:nvPr/>
        </p:nvSpPr>
        <p:spPr>
          <a:xfrm>
            <a:off x="6072186" y="3212735"/>
            <a:ext cx="4793814" cy="1323439"/>
          </a:xfrm>
          <a:prstGeom prst="rect">
            <a:avLst/>
          </a:prstGeom>
          <a:noFill/>
        </p:spPr>
        <p:txBody>
          <a:bodyPr wrap="square" rtlCol="0">
            <a:spAutoFit/>
          </a:bodyPr>
          <a:lstStyle/>
          <a:p>
            <a:r>
              <a:rPr lang="zh-CN" altLang="en-US" sz="2000" dirty="0"/>
              <a:t>使用</a:t>
            </a:r>
            <a:r>
              <a:rPr lang="en-US" altLang="zh-CN" sz="2000" dirty="0"/>
              <a:t>Dart</a:t>
            </a:r>
            <a:r>
              <a:rPr lang="zh-CN" altLang="en-US" sz="2000" dirty="0"/>
              <a:t>语言，采用</a:t>
            </a:r>
            <a:r>
              <a:rPr lang="en-US" altLang="zh-CN" sz="2000" dirty="0"/>
              <a:t>Flutter</a:t>
            </a:r>
            <a:r>
              <a:rPr lang="zh-CN" altLang="en-US" sz="2000" dirty="0"/>
              <a:t>框架进行开发</a:t>
            </a:r>
            <a:br>
              <a:rPr lang="en-US" altLang="zh-CN" sz="2000" dirty="0"/>
            </a:br>
            <a:endParaRPr lang="en-US" altLang="zh-CN" sz="2000" dirty="0"/>
          </a:p>
          <a:p>
            <a:r>
              <a:rPr lang="en-US" altLang="zh-CN" sz="2000" dirty="0"/>
              <a:t>Flutter</a:t>
            </a:r>
            <a:r>
              <a:rPr lang="zh-CN" altLang="zh-CN" sz="2000" dirty="0"/>
              <a:t>包采用了层次结构，分为三层</a:t>
            </a:r>
            <a:endParaRPr lang="en-US" altLang="zh-CN" sz="2000" dirty="0"/>
          </a:p>
          <a:p>
            <a:r>
              <a:rPr lang="zh-CN" altLang="en-US" sz="2000" dirty="0"/>
              <a:t>如左图所示</a:t>
            </a:r>
            <a:endParaRPr lang="en-US" altLang="zh-CN" sz="2000" dirty="0"/>
          </a:p>
        </p:txBody>
      </p:sp>
    </p:spTree>
    <p:custDataLst>
      <p:tags r:id="rId1"/>
    </p:custDataLst>
    <p:extLst>
      <p:ext uri="{BB962C8B-B14F-4D97-AF65-F5344CB8AC3E}">
        <p14:creationId xmlns:p14="http://schemas.microsoft.com/office/powerpoint/2010/main" val="724795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SubTitle_1"/>
          <p:cNvSpPr/>
          <p:nvPr>
            <p:custDataLst>
              <p:tags r:id="rId2"/>
            </p:custDataLst>
          </p:nvPr>
        </p:nvSpPr>
        <p:spPr>
          <a:xfrm>
            <a:off x="1523999" y="620582"/>
            <a:ext cx="9096375" cy="584775"/>
          </a:xfrm>
          <a:prstGeom prst="rect">
            <a:avLst/>
          </a:prstGeom>
        </p:spPr>
        <p:txBody>
          <a:bodyPr wrap="square">
            <a:normAutofit/>
          </a:bodyPr>
          <a:lstStyle/>
          <a:p>
            <a:pPr algn="ctr"/>
            <a:r>
              <a:rPr lang="en-US" altLang="zh-CN" sz="3200" b="1" dirty="0">
                <a:solidFill>
                  <a:schemeClr val="accent1"/>
                </a:solidFill>
                <a:latin typeface="+mj-lt"/>
                <a:ea typeface="+mj-ea"/>
                <a:cs typeface="+mj-cs"/>
              </a:rPr>
              <a:t>Client</a:t>
            </a:r>
            <a:r>
              <a:rPr lang="zh-CN" altLang="en-US" sz="3200" b="1" dirty="0">
                <a:solidFill>
                  <a:schemeClr val="accent1"/>
                </a:solidFill>
                <a:latin typeface="+mj-lt"/>
                <a:ea typeface="+mj-ea"/>
                <a:cs typeface="+mj-cs"/>
              </a:rPr>
              <a:t>端（</a:t>
            </a:r>
            <a:r>
              <a:rPr lang="en-US" altLang="zh-CN" sz="3200" b="1" dirty="0">
                <a:solidFill>
                  <a:schemeClr val="accent1"/>
                </a:solidFill>
                <a:latin typeface="+mj-lt"/>
                <a:ea typeface="+mj-ea"/>
                <a:cs typeface="+mj-cs"/>
              </a:rPr>
              <a:t>APP</a:t>
            </a:r>
            <a:r>
              <a:rPr lang="zh-CN" altLang="en-US" sz="3200" b="1" dirty="0">
                <a:solidFill>
                  <a:schemeClr val="accent1"/>
                </a:solidFill>
                <a:latin typeface="+mj-lt"/>
                <a:ea typeface="+mj-ea"/>
                <a:cs typeface="+mj-cs"/>
              </a:rPr>
              <a:t>） </a:t>
            </a:r>
            <a:r>
              <a:rPr lang="en-US" altLang="zh-CN" sz="3200" b="1" dirty="0">
                <a:solidFill>
                  <a:schemeClr val="accent1"/>
                </a:solidFill>
                <a:latin typeface="+mj-lt"/>
                <a:ea typeface="+mj-ea"/>
                <a:cs typeface="+mj-cs"/>
              </a:rPr>
              <a:t>Framework</a:t>
            </a:r>
            <a:r>
              <a:rPr lang="zh-CN" altLang="en-US" sz="3200" b="1" dirty="0">
                <a:solidFill>
                  <a:schemeClr val="accent1"/>
                </a:solidFill>
                <a:latin typeface="+mj-lt"/>
                <a:ea typeface="+mj-ea"/>
                <a:cs typeface="+mj-cs"/>
              </a:rPr>
              <a:t>层</a:t>
            </a:r>
          </a:p>
        </p:txBody>
      </p:sp>
      <p:sp>
        <p:nvSpPr>
          <p:cNvPr id="10" name="MH_Other_2"/>
          <p:cNvSpPr/>
          <p:nvPr>
            <p:custDataLst>
              <p:tags r:id="rId3"/>
            </p:custDataLst>
          </p:nvPr>
        </p:nvSpPr>
        <p:spPr>
          <a:xfrm>
            <a:off x="1326000" y="1341418"/>
            <a:ext cx="9540000" cy="480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D0DD3A7-1207-4D09-8735-2B8D54E07C1E}"/>
              </a:ext>
            </a:extLst>
          </p:cNvPr>
          <p:cNvSpPr txBox="1"/>
          <p:nvPr/>
        </p:nvSpPr>
        <p:spPr>
          <a:xfrm>
            <a:off x="6072186" y="3026411"/>
            <a:ext cx="4793814" cy="1631216"/>
          </a:xfrm>
          <a:prstGeom prst="rect">
            <a:avLst/>
          </a:prstGeom>
          <a:noFill/>
        </p:spPr>
        <p:txBody>
          <a:bodyPr wrap="square" rtlCol="0">
            <a:spAutoFit/>
          </a:bodyPr>
          <a:lstStyle/>
          <a:p>
            <a:r>
              <a:rPr lang="zh-CN" altLang="en-US" sz="2000" dirty="0"/>
              <a:t>使用</a:t>
            </a:r>
            <a:r>
              <a:rPr lang="en-US" altLang="zh-CN" sz="2000" dirty="0"/>
              <a:t>dart</a:t>
            </a:r>
            <a:r>
              <a:rPr lang="zh-CN" altLang="en-US" sz="2000" dirty="0"/>
              <a:t>实现</a:t>
            </a:r>
            <a:endParaRPr lang="en-US" altLang="zh-CN" sz="2000" dirty="0"/>
          </a:p>
          <a:p>
            <a:endParaRPr lang="en-US" altLang="zh-CN" sz="2000" dirty="0"/>
          </a:p>
          <a:p>
            <a:r>
              <a:rPr lang="zh-CN" altLang="en-US" sz="2000" dirty="0"/>
              <a:t>包括</a:t>
            </a:r>
            <a:r>
              <a:rPr lang="en-US" altLang="zh-CN" sz="2000" dirty="0"/>
              <a:t>Material Design</a:t>
            </a:r>
            <a:r>
              <a:rPr lang="zh-CN" altLang="en-US" sz="2000" dirty="0"/>
              <a:t>风格或</a:t>
            </a:r>
            <a:r>
              <a:rPr lang="en-US" altLang="zh-CN" sz="2000" dirty="0"/>
              <a:t>Cupertino(</a:t>
            </a:r>
            <a:r>
              <a:rPr lang="zh-CN" altLang="en-US" sz="2000" dirty="0"/>
              <a:t>针对</a:t>
            </a:r>
            <a:r>
              <a:rPr lang="en-US" altLang="zh-CN" sz="2000" dirty="0"/>
              <a:t>iOS)</a:t>
            </a:r>
            <a:r>
              <a:rPr lang="zh-CN" altLang="en-US" sz="2000" dirty="0"/>
              <a:t>风格的</a:t>
            </a:r>
            <a:r>
              <a:rPr lang="en-US" altLang="zh-CN" sz="2000" dirty="0"/>
              <a:t>Widget,  </a:t>
            </a:r>
            <a:r>
              <a:rPr lang="zh-CN" altLang="en-US" sz="2000" dirty="0"/>
              <a:t>文本</a:t>
            </a:r>
            <a:r>
              <a:rPr lang="en-US" altLang="zh-CN" sz="2000" dirty="0"/>
              <a:t>/</a:t>
            </a:r>
            <a:r>
              <a:rPr lang="zh-CN" altLang="en-US" sz="2000" dirty="0"/>
              <a:t>图片</a:t>
            </a:r>
            <a:r>
              <a:rPr lang="en-US" altLang="zh-CN" sz="2000" dirty="0"/>
              <a:t>/</a:t>
            </a:r>
            <a:r>
              <a:rPr lang="zh-CN" altLang="en-US" sz="2000" dirty="0"/>
              <a:t>按钮等基础</a:t>
            </a:r>
            <a:r>
              <a:rPr lang="en-US" altLang="zh-CN" sz="2000" dirty="0"/>
              <a:t>Widgets</a:t>
            </a:r>
            <a:r>
              <a:rPr lang="zh-CN" altLang="en-US" sz="2000" dirty="0"/>
              <a:t>及渲染、动画、手势等。</a:t>
            </a:r>
            <a:endParaRPr lang="en-US" altLang="zh-CN" sz="2000" dirty="0"/>
          </a:p>
        </p:txBody>
      </p:sp>
      <p:pic>
        <p:nvPicPr>
          <p:cNvPr id="6" name="图片 5">
            <a:extLst>
              <a:ext uri="{FF2B5EF4-FFF2-40B4-BE49-F238E27FC236}">
                <a16:creationId xmlns:a16="http://schemas.microsoft.com/office/drawing/2014/main" id="{D103D81E-DA7C-46C8-82BA-443EC5314AC0}"/>
              </a:ext>
            </a:extLst>
          </p:cNvPr>
          <p:cNvPicPr/>
          <p:nvPr/>
        </p:nvPicPr>
        <p:blipFill>
          <a:blip r:embed="rId6"/>
          <a:stretch>
            <a:fillRect/>
          </a:stretch>
        </p:blipFill>
        <p:spPr>
          <a:xfrm>
            <a:off x="751730" y="1983353"/>
            <a:ext cx="5026218" cy="4466099"/>
          </a:xfrm>
          <a:prstGeom prst="rect">
            <a:avLst/>
          </a:prstGeom>
          <a:noFill/>
          <a:ln>
            <a:noFill/>
          </a:ln>
        </p:spPr>
      </p:pic>
    </p:spTree>
    <p:custDataLst>
      <p:tags r:id="rId1"/>
    </p:custDataLst>
    <p:extLst>
      <p:ext uri="{BB962C8B-B14F-4D97-AF65-F5344CB8AC3E}">
        <p14:creationId xmlns:p14="http://schemas.microsoft.com/office/powerpoint/2010/main" val="1458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SubTitle_1"/>
          <p:cNvSpPr/>
          <p:nvPr>
            <p:custDataLst>
              <p:tags r:id="rId2"/>
            </p:custDataLst>
          </p:nvPr>
        </p:nvSpPr>
        <p:spPr>
          <a:xfrm>
            <a:off x="1523999" y="620582"/>
            <a:ext cx="9096375" cy="584775"/>
          </a:xfrm>
          <a:prstGeom prst="rect">
            <a:avLst/>
          </a:prstGeom>
        </p:spPr>
        <p:txBody>
          <a:bodyPr wrap="square">
            <a:normAutofit/>
          </a:bodyPr>
          <a:lstStyle/>
          <a:p>
            <a:pPr algn="ctr"/>
            <a:r>
              <a:rPr lang="en-US" altLang="zh-CN" sz="3200" b="1" dirty="0">
                <a:solidFill>
                  <a:schemeClr val="accent1"/>
                </a:solidFill>
                <a:latin typeface="+mj-lt"/>
                <a:ea typeface="+mj-ea"/>
                <a:cs typeface="+mj-cs"/>
              </a:rPr>
              <a:t>Client</a:t>
            </a:r>
            <a:r>
              <a:rPr lang="zh-CN" altLang="en-US" sz="3200" b="1" dirty="0">
                <a:solidFill>
                  <a:schemeClr val="accent1"/>
                </a:solidFill>
                <a:latin typeface="+mj-lt"/>
                <a:ea typeface="+mj-ea"/>
                <a:cs typeface="+mj-cs"/>
              </a:rPr>
              <a:t>端（</a:t>
            </a:r>
            <a:r>
              <a:rPr lang="en-US" altLang="zh-CN" sz="3200" b="1" dirty="0">
                <a:solidFill>
                  <a:schemeClr val="accent1"/>
                </a:solidFill>
                <a:latin typeface="+mj-lt"/>
                <a:ea typeface="+mj-ea"/>
                <a:cs typeface="+mj-cs"/>
              </a:rPr>
              <a:t>APP</a:t>
            </a:r>
            <a:r>
              <a:rPr lang="zh-CN" altLang="en-US" sz="3200" b="1" dirty="0">
                <a:solidFill>
                  <a:schemeClr val="accent1"/>
                </a:solidFill>
                <a:latin typeface="+mj-lt"/>
                <a:ea typeface="+mj-ea"/>
                <a:cs typeface="+mj-cs"/>
              </a:rPr>
              <a:t>） </a:t>
            </a:r>
            <a:r>
              <a:rPr lang="en-US" altLang="zh-CN" sz="3200" b="1" dirty="0">
                <a:solidFill>
                  <a:schemeClr val="accent1"/>
                </a:solidFill>
                <a:latin typeface="+mj-lt"/>
                <a:ea typeface="+mj-ea"/>
                <a:cs typeface="+mj-cs"/>
              </a:rPr>
              <a:t>Engine</a:t>
            </a:r>
            <a:r>
              <a:rPr lang="zh-CN" altLang="en-US" sz="3200" b="1" dirty="0">
                <a:solidFill>
                  <a:schemeClr val="accent1"/>
                </a:solidFill>
                <a:latin typeface="+mj-lt"/>
                <a:ea typeface="+mj-ea"/>
                <a:cs typeface="+mj-cs"/>
              </a:rPr>
              <a:t>层</a:t>
            </a:r>
          </a:p>
        </p:txBody>
      </p:sp>
      <p:sp>
        <p:nvSpPr>
          <p:cNvPr id="10" name="MH_Other_2"/>
          <p:cNvSpPr/>
          <p:nvPr>
            <p:custDataLst>
              <p:tags r:id="rId3"/>
            </p:custDataLst>
          </p:nvPr>
        </p:nvSpPr>
        <p:spPr>
          <a:xfrm>
            <a:off x="1326000" y="1341418"/>
            <a:ext cx="9540000" cy="480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D0DD3A7-1207-4D09-8735-2B8D54E07C1E}"/>
              </a:ext>
            </a:extLst>
          </p:cNvPr>
          <p:cNvSpPr txBox="1"/>
          <p:nvPr/>
        </p:nvSpPr>
        <p:spPr>
          <a:xfrm>
            <a:off x="6072186" y="3045267"/>
            <a:ext cx="4793814" cy="1631216"/>
          </a:xfrm>
          <a:prstGeom prst="rect">
            <a:avLst/>
          </a:prstGeom>
          <a:noFill/>
        </p:spPr>
        <p:txBody>
          <a:bodyPr wrap="square" rtlCol="0">
            <a:spAutoFit/>
          </a:bodyPr>
          <a:lstStyle/>
          <a:p>
            <a:r>
              <a:rPr lang="zh-CN" altLang="en-US" sz="2000" dirty="0"/>
              <a:t>使用</a:t>
            </a:r>
            <a:r>
              <a:rPr lang="en-US" altLang="zh-CN" sz="2000" dirty="0"/>
              <a:t>C/C++</a:t>
            </a:r>
            <a:r>
              <a:rPr lang="zh-CN" altLang="en-US" sz="2000" dirty="0"/>
              <a:t>实现</a:t>
            </a:r>
            <a:endParaRPr lang="en-US" altLang="zh-CN" sz="2000" dirty="0"/>
          </a:p>
          <a:p>
            <a:endParaRPr lang="en-US" altLang="zh-CN" sz="2000" dirty="0"/>
          </a:p>
          <a:p>
            <a:r>
              <a:rPr lang="zh-CN" altLang="en-US" sz="2000" dirty="0"/>
              <a:t>主要包括：</a:t>
            </a:r>
            <a:r>
              <a:rPr lang="en-US" altLang="zh-CN" sz="2000" dirty="0" err="1"/>
              <a:t>Skia</a:t>
            </a:r>
            <a:r>
              <a:rPr lang="en-US" altLang="zh-CN" sz="2000" dirty="0"/>
              <a:t>, Dart</a:t>
            </a:r>
            <a:r>
              <a:rPr lang="zh-CN" altLang="en-US" sz="2000" dirty="0"/>
              <a:t>和</a:t>
            </a:r>
            <a:r>
              <a:rPr lang="en-US" altLang="zh-CN" sz="2000" dirty="0"/>
              <a:t>Text</a:t>
            </a:r>
            <a:r>
              <a:rPr lang="zh-CN" altLang="en-US" sz="2000" dirty="0"/>
              <a:t>。</a:t>
            </a:r>
            <a:endParaRPr lang="en-US" altLang="zh-CN" sz="2000" dirty="0"/>
          </a:p>
          <a:p>
            <a:r>
              <a:rPr lang="en-US" altLang="zh-CN" sz="2000" dirty="0" err="1"/>
              <a:t>Skia</a:t>
            </a:r>
            <a:r>
              <a:rPr lang="zh-CN" altLang="en-US" sz="2000" dirty="0"/>
              <a:t>：开源的二维图形库，提供适用于多种软硬件平台的通用</a:t>
            </a:r>
            <a:r>
              <a:rPr lang="en-US" altLang="zh-CN" sz="2000" dirty="0"/>
              <a:t>API</a:t>
            </a:r>
            <a:r>
              <a:rPr lang="zh-CN" altLang="en-US" sz="2000" dirty="0"/>
              <a:t>。</a:t>
            </a:r>
            <a:endParaRPr lang="en-US" altLang="zh-CN" sz="2000" dirty="0"/>
          </a:p>
        </p:txBody>
      </p:sp>
      <p:pic>
        <p:nvPicPr>
          <p:cNvPr id="7" name="图片 6">
            <a:extLst>
              <a:ext uri="{FF2B5EF4-FFF2-40B4-BE49-F238E27FC236}">
                <a16:creationId xmlns:a16="http://schemas.microsoft.com/office/drawing/2014/main" id="{AB90CCBD-F67E-455B-82D9-ADF2AA6F8224}"/>
              </a:ext>
            </a:extLst>
          </p:cNvPr>
          <p:cNvPicPr/>
          <p:nvPr/>
        </p:nvPicPr>
        <p:blipFill>
          <a:blip r:embed="rId6"/>
          <a:stretch>
            <a:fillRect/>
          </a:stretch>
        </p:blipFill>
        <p:spPr>
          <a:xfrm>
            <a:off x="1093469" y="2969812"/>
            <a:ext cx="4326669" cy="1761214"/>
          </a:xfrm>
          <a:prstGeom prst="rect">
            <a:avLst/>
          </a:prstGeom>
          <a:noFill/>
          <a:ln>
            <a:noFill/>
          </a:ln>
        </p:spPr>
      </p:pic>
    </p:spTree>
    <p:custDataLst>
      <p:tags r:id="rId1"/>
    </p:custDataLst>
    <p:extLst>
      <p:ext uri="{BB962C8B-B14F-4D97-AF65-F5344CB8AC3E}">
        <p14:creationId xmlns:p14="http://schemas.microsoft.com/office/powerpoint/2010/main" val="160583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SubTitle_1"/>
          <p:cNvSpPr/>
          <p:nvPr>
            <p:custDataLst>
              <p:tags r:id="rId2"/>
            </p:custDataLst>
          </p:nvPr>
        </p:nvSpPr>
        <p:spPr>
          <a:xfrm>
            <a:off x="1523999" y="620582"/>
            <a:ext cx="9096375" cy="584775"/>
          </a:xfrm>
          <a:prstGeom prst="rect">
            <a:avLst/>
          </a:prstGeom>
        </p:spPr>
        <p:txBody>
          <a:bodyPr wrap="square">
            <a:normAutofit/>
          </a:bodyPr>
          <a:lstStyle/>
          <a:p>
            <a:pPr algn="ctr"/>
            <a:r>
              <a:rPr lang="en-US" altLang="zh-CN" sz="3200" b="1" dirty="0">
                <a:solidFill>
                  <a:schemeClr val="accent1"/>
                </a:solidFill>
                <a:latin typeface="+mj-lt"/>
                <a:ea typeface="+mj-ea"/>
                <a:cs typeface="+mj-cs"/>
              </a:rPr>
              <a:t>Client</a:t>
            </a:r>
            <a:r>
              <a:rPr lang="zh-CN" altLang="en-US" sz="3200" b="1" dirty="0">
                <a:solidFill>
                  <a:schemeClr val="accent1"/>
                </a:solidFill>
                <a:latin typeface="+mj-lt"/>
                <a:ea typeface="+mj-ea"/>
                <a:cs typeface="+mj-cs"/>
              </a:rPr>
              <a:t>端（</a:t>
            </a:r>
            <a:r>
              <a:rPr lang="en-US" altLang="zh-CN" sz="3200" b="1" dirty="0">
                <a:solidFill>
                  <a:schemeClr val="accent1"/>
                </a:solidFill>
                <a:latin typeface="+mj-lt"/>
                <a:ea typeface="+mj-ea"/>
                <a:cs typeface="+mj-cs"/>
              </a:rPr>
              <a:t>APP</a:t>
            </a:r>
            <a:r>
              <a:rPr lang="zh-CN" altLang="en-US" sz="3200" b="1" dirty="0">
                <a:solidFill>
                  <a:schemeClr val="accent1"/>
                </a:solidFill>
                <a:latin typeface="+mj-lt"/>
                <a:ea typeface="+mj-ea"/>
                <a:cs typeface="+mj-cs"/>
              </a:rPr>
              <a:t>） </a:t>
            </a:r>
            <a:r>
              <a:rPr lang="en-US" altLang="zh-CN" sz="3200" b="1" dirty="0">
                <a:solidFill>
                  <a:schemeClr val="accent1"/>
                </a:solidFill>
                <a:latin typeface="+mj-lt"/>
                <a:ea typeface="+mj-ea"/>
                <a:cs typeface="+mj-cs"/>
              </a:rPr>
              <a:t>Embedder</a:t>
            </a:r>
            <a:r>
              <a:rPr lang="zh-CN" altLang="en-US" sz="3200" b="1" dirty="0">
                <a:solidFill>
                  <a:schemeClr val="accent1"/>
                </a:solidFill>
                <a:latin typeface="+mj-lt"/>
                <a:ea typeface="+mj-ea"/>
                <a:cs typeface="+mj-cs"/>
              </a:rPr>
              <a:t>层</a:t>
            </a:r>
          </a:p>
        </p:txBody>
      </p:sp>
      <p:sp>
        <p:nvSpPr>
          <p:cNvPr id="10" name="MH_Other_2"/>
          <p:cNvSpPr/>
          <p:nvPr>
            <p:custDataLst>
              <p:tags r:id="rId3"/>
            </p:custDataLst>
          </p:nvPr>
        </p:nvSpPr>
        <p:spPr>
          <a:xfrm>
            <a:off x="1326000" y="1341418"/>
            <a:ext cx="9540000" cy="480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D0DD3A7-1207-4D09-8735-2B8D54E07C1E}"/>
              </a:ext>
            </a:extLst>
          </p:cNvPr>
          <p:cNvSpPr txBox="1"/>
          <p:nvPr/>
        </p:nvSpPr>
        <p:spPr>
          <a:xfrm>
            <a:off x="1042644" y="2275359"/>
            <a:ext cx="6621348" cy="707886"/>
          </a:xfrm>
          <a:prstGeom prst="rect">
            <a:avLst/>
          </a:prstGeom>
          <a:noFill/>
        </p:spPr>
        <p:txBody>
          <a:bodyPr wrap="square" rtlCol="0">
            <a:spAutoFit/>
          </a:bodyPr>
          <a:lstStyle/>
          <a:p>
            <a:r>
              <a:rPr lang="en-US" altLang="zh-CN" sz="2000" dirty="0"/>
              <a:t>Embedder</a:t>
            </a:r>
            <a:r>
              <a:rPr lang="zh-CN" altLang="en-US" sz="2000" dirty="0"/>
              <a:t>：嵌入层，即把</a:t>
            </a:r>
            <a:r>
              <a:rPr lang="en-US" altLang="zh-CN" sz="2000" dirty="0"/>
              <a:t>Flutter</a:t>
            </a:r>
            <a:r>
              <a:rPr lang="zh-CN" altLang="en-US" sz="2000" dirty="0"/>
              <a:t>嵌入到各个平台上去</a:t>
            </a:r>
            <a:endParaRPr lang="en-US" altLang="zh-CN" sz="2000" dirty="0"/>
          </a:p>
          <a:p>
            <a:r>
              <a:rPr lang="zh-CN" altLang="en-US" sz="2000" dirty="0"/>
              <a:t>主要工作包括渲染</a:t>
            </a:r>
            <a:r>
              <a:rPr lang="en-US" altLang="zh-CN" sz="2000" dirty="0"/>
              <a:t>Surface</a:t>
            </a:r>
            <a:r>
              <a:rPr lang="zh-CN" altLang="en-US" sz="2000" dirty="0"/>
              <a:t>设置，线程设置，以及插件等</a:t>
            </a:r>
            <a:endParaRPr lang="en-US" altLang="zh-CN" sz="2000" dirty="0"/>
          </a:p>
        </p:txBody>
      </p:sp>
      <p:sp>
        <p:nvSpPr>
          <p:cNvPr id="3" name="文本框 2">
            <a:extLst>
              <a:ext uri="{FF2B5EF4-FFF2-40B4-BE49-F238E27FC236}">
                <a16:creationId xmlns:a16="http://schemas.microsoft.com/office/drawing/2014/main" id="{4D72E62D-0CE9-470E-B8B3-F31B969527A7}"/>
              </a:ext>
            </a:extLst>
          </p:cNvPr>
          <p:cNvSpPr txBox="1"/>
          <p:nvPr/>
        </p:nvSpPr>
        <p:spPr>
          <a:xfrm>
            <a:off x="5788057" y="4500919"/>
            <a:ext cx="5279011" cy="1015663"/>
          </a:xfrm>
          <a:prstGeom prst="rect">
            <a:avLst/>
          </a:prstGeom>
          <a:noFill/>
        </p:spPr>
        <p:txBody>
          <a:bodyPr wrap="square" rtlCol="0">
            <a:spAutoFit/>
          </a:bodyPr>
          <a:lstStyle/>
          <a:p>
            <a:r>
              <a:rPr lang="zh-CN" altLang="en-US" sz="2000" dirty="0"/>
              <a:t>平台相关性很低：</a:t>
            </a:r>
            <a:endParaRPr lang="en-US" altLang="zh-CN" sz="2000" dirty="0"/>
          </a:p>
          <a:p>
            <a:r>
              <a:rPr lang="zh-CN" altLang="en-US" sz="2000" dirty="0"/>
              <a:t>平台</a:t>
            </a:r>
            <a:r>
              <a:rPr lang="en-US" altLang="zh-CN" sz="2000" dirty="0"/>
              <a:t>(</a:t>
            </a:r>
            <a:r>
              <a:rPr lang="zh-CN" altLang="en-US" sz="2000" dirty="0"/>
              <a:t>如</a:t>
            </a:r>
            <a:r>
              <a:rPr lang="en-US" altLang="zh-CN" sz="2000" dirty="0"/>
              <a:t>iOS</a:t>
            </a:r>
            <a:r>
              <a:rPr lang="zh-CN" altLang="en-US" sz="2000" dirty="0"/>
              <a:t>、</a:t>
            </a:r>
            <a:r>
              <a:rPr lang="en-US" altLang="zh-CN" sz="2000" dirty="0"/>
              <a:t>Android</a:t>
            </a:r>
            <a:r>
              <a:rPr lang="zh-CN" altLang="en-US" sz="2000" dirty="0"/>
              <a:t>）只是提供一个画布</a:t>
            </a:r>
            <a:endParaRPr lang="en-US" altLang="zh-CN" sz="2000" dirty="0"/>
          </a:p>
          <a:p>
            <a:r>
              <a:rPr lang="zh-CN" altLang="en-US" sz="2000" dirty="0"/>
              <a:t>剩余的所有渲染相关的逻辑都在</a:t>
            </a:r>
            <a:r>
              <a:rPr lang="en-US" altLang="zh-CN" sz="2000" dirty="0"/>
              <a:t>Flutter</a:t>
            </a:r>
            <a:r>
              <a:rPr lang="zh-CN" altLang="en-US" sz="2000" dirty="0"/>
              <a:t>内部</a:t>
            </a:r>
            <a:endParaRPr lang="en-US" altLang="zh-CN" sz="2000" dirty="0"/>
          </a:p>
        </p:txBody>
      </p:sp>
      <p:cxnSp>
        <p:nvCxnSpPr>
          <p:cNvPr id="6" name="肘形连接符 1">
            <a:extLst>
              <a:ext uri="{FF2B5EF4-FFF2-40B4-BE49-F238E27FC236}">
                <a16:creationId xmlns:a16="http://schemas.microsoft.com/office/drawing/2014/main" id="{EA9E0993-8983-445B-A411-0EFCB2923E1C}"/>
              </a:ext>
            </a:extLst>
          </p:cNvPr>
          <p:cNvCxnSpPr>
            <a:cxnSpLocks/>
          </p:cNvCxnSpPr>
          <p:nvPr>
            <p:custDataLst>
              <p:tags r:id="rId4"/>
            </p:custDataLst>
          </p:nvPr>
        </p:nvCxnSpPr>
        <p:spPr>
          <a:xfrm rot="16200000" flipH="1">
            <a:off x="6695218" y="3303735"/>
            <a:ext cx="1060853" cy="876696"/>
          </a:xfrm>
          <a:prstGeom prst="bentConnector3">
            <a:avLst>
              <a:gd name="adj1" fmla="val 50000"/>
            </a:avLst>
          </a:prstGeom>
          <a:ln w="412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37D5A79-A213-481A-A17F-7E064A482508}"/>
              </a:ext>
            </a:extLst>
          </p:cNvPr>
          <p:cNvSpPr txBox="1"/>
          <p:nvPr/>
        </p:nvSpPr>
        <p:spPr>
          <a:xfrm>
            <a:off x="1523999" y="4070032"/>
            <a:ext cx="3480440" cy="861774"/>
          </a:xfrm>
          <a:prstGeom prst="rect">
            <a:avLst/>
          </a:prstGeom>
          <a:noFill/>
        </p:spPr>
        <p:txBody>
          <a:bodyPr wrap="none" rtlCol="0">
            <a:spAutoFit/>
          </a:bodyPr>
          <a:lstStyle/>
          <a:p>
            <a:r>
              <a:rPr lang="zh-CN" altLang="en-US" sz="3200" b="1" dirty="0">
                <a:solidFill>
                  <a:schemeClr val="accent1"/>
                </a:solidFill>
                <a:latin typeface="+mj-lt"/>
                <a:ea typeface="+mj-ea"/>
                <a:cs typeface="+mj-cs"/>
              </a:rPr>
              <a:t>很好的跨端一致性</a:t>
            </a:r>
            <a:endParaRPr lang="en-US" altLang="zh-CN" sz="3200" b="1" dirty="0">
              <a:solidFill>
                <a:schemeClr val="accent1"/>
              </a:solidFill>
              <a:latin typeface="+mj-lt"/>
              <a:ea typeface="+mj-ea"/>
              <a:cs typeface="+mj-cs"/>
            </a:endParaRPr>
          </a:p>
          <a:p>
            <a:endParaRPr lang="zh-CN" altLang="en-US" dirty="0"/>
          </a:p>
        </p:txBody>
      </p:sp>
    </p:spTree>
    <p:custDataLst>
      <p:tags r:id="rId1"/>
    </p:custDataLst>
    <p:extLst>
      <p:ext uri="{BB962C8B-B14F-4D97-AF65-F5344CB8AC3E}">
        <p14:creationId xmlns:p14="http://schemas.microsoft.com/office/powerpoint/2010/main" val="22506754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118"/>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1*i*6"/>
  <p:tag name="KSO_WM_TEMPLATE_CATEGORY" val="custom"/>
  <p:tag name="KSO_WM_TEMPLATE_INDEX" val="160118"/>
  <p:tag name="KSO_WM_UNIT_INDEX" val="6"/>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f"/>
  <p:tag name="KSO_WM_UNIT_INDEX" val="1"/>
  <p:tag name="KSO_WM_UNIT_ID" val="custom160118_27*f*1"/>
  <p:tag name="KSO_WM_UNIT_CLEAR" val="1"/>
  <p:tag name="KSO_WM_UNIT_LAYERLEVEL" val="1"/>
  <p:tag name="KSO_WM_UNIT_VALUE" val="111"/>
  <p:tag name="KSO_WM_UNIT_HIGHLIGHT" val="0"/>
  <p:tag name="KSO_WM_UNIT_COMPATIBLE" val="0"/>
  <p:tag name="KSO_WM_UNIT_PRESET_TEXT_INDEX" val="5"/>
  <p:tag name="KSO_WM_UNIT_PRESET_TEXT_LEN" val="125"/>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1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1*i*11"/>
  <p:tag name="KSO_WM_TEMPLATE_CATEGORY" val="custom"/>
  <p:tag name="KSO_WM_TEMPLATE_INDEX" val="160118"/>
  <p:tag name="KSO_WM_UNIT_INDEX" val="11"/>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1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1"/>
  <p:tag name="KSO_WM_TEMPLATE_CATEGORY" val="custom"/>
  <p:tag name="KSO_WM_TEMPLATE_INDEX" val="160118"/>
  <p:tag name="KSO_WM_UNIT_INDEX" val="1"/>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f"/>
  <p:tag name="KSO_WM_UNIT_INDEX" val="1"/>
  <p:tag name="KSO_WM_UNIT_ID" val="custom160118_27*f*1"/>
  <p:tag name="KSO_WM_UNIT_CLEAR" val="1"/>
  <p:tag name="KSO_WM_UNIT_LAYERLEVEL" val="1"/>
  <p:tag name="KSO_WM_UNIT_VALUE" val="111"/>
  <p:tag name="KSO_WM_UNIT_HIGHLIGHT" val="0"/>
  <p:tag name="KSO_WM_UNIT_COMPATIBLE" val="0"/>
  <p:tag name="KSO_WM_UNIT_PRESET_TEXT_INDEX" val="5"/>
  <p:tag name="KSO_WM_UNIT_PRESET_TEXT_LEN" val="125"/>
</p:tagLst>
</file>

<file path=ppt/tags/tag1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1*i*16"/>
  <p:tag name="KSO_WM_TEMPLATE_CATEGORY" val="custom"/>
  <p:tag name="KSO_WM_TEMPLATE_INDEX" val="160118"/>
  <p:tag name="KSO_WM_UNIT_INDEX" val="16"/>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1"/>
  <p:tag name="KSO_WM_TEMPLATE_CATEGORY" val="custom"/>
  <p:tag name="KSO_WM_TEMPLATE_INDEX" val="160118"/>
  <p:tag name="KSO_WM_UNIT_INDEX"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f"/>
  <p:tag name="KSO_WM_UNIT_INDEX" val="1"/>
  <p:tag name="KSO_WM_UNIT_ID" val="custom160118_27*f*1"/>
  <p:tag name="KSO_WM_UNIT_CLEAR" val="1"/>
  <p:tag name="KSO_WM_UNIT_LAYERLEVEL" val="1"/>
  <p:tag name="KSO_WM_UNIT_VALUE" val="111"/>
  <p:tag name="KSO_WM_UNIT_HIGHLIGHT" val="0"/>
  <p:tag name="KSO_WM_UNIT_COMPATIBLE" val="0"/>
  <p:tag name="KSO_WM_UNIT_PRESET_TEXT_INDEX" val="5"/>
  <p:tag name="KSO_WM_UNIT_PRESET_TEXT_LEN" val="125"/>
</p:tagLst>
</file>

<file path=ppt/tags/tag1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1*l_i*1_4"/>
  <p:tag name="KSO_WM_UNIT_CLEAR" val="1"/>
  <p:tag name="KSO_WM_UNIT_LAYERLEVEL" val="1_1"/>
  <p:tag name="KSO_WM_DIAGRAM_GROUP_CODE" val="l1-1"/>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1"/>
  <p:tag name="KSO_WM_TEMPLATE_CATEGORY" val="custom"/>
  <p:tag name="KSO_WM_TEMPLATE_INDEX" val="160118"/>
  <p:tag name="KSO_WM_UNIT_INDEX" val="1"/>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f"/>
  <p:tag name="KSO_WM_UNIT_INDEX" val="1"/>
  <p:tag name="KSO_WM_UNIT_ID" val="custom160118_27*f*1"/>
  <p:tag name="KSO_WM_UNIT_CLEAR" val="1"/>
  <p:tag name="KSO_WM_UNIT_LAYERLEVEL" val="1"/>
  <p:tag name="KSO_WM_UNIT_VALUE" val="111"/>
  <p:tag name="KSO_WM_UNIT_HIGHLIGHT" val="0"/>
  <p:tag name="KSO_WM_UNIT_COMPATIBLE" val="0"/>
  <p:tag name="KSO_WM_UNIT_PRESET_TEXT_INDEX" val="5"/>
  <p:tag name="KSO_WM_UNIT_PRESET_TEXT_LEN" val="125"/>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4_1"/>
  <p:tag name="KSO_WM_UNIT_ID" val="custom160118_11*l_h_f*1_4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1*l_i*1_3"/>
  <p:tag name="KSO_WM_UNIT_CLEAR" val="1"/>
  <p:tag name="KSO_WM_UNIT_LAYERLEVEL" val="1_1"/>
  <p:tag name="KSO_WM_DIAGRAM_GROUP_CODE" val="l1-1"/>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3_1"/>
  <p:tag name="KSO_WM_UNIT_ID" val="custom160118_11*l_h_f*1_3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1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1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2"/>
  <p:tag name="KSO_WM_SLIDE_INDEX" val="12"/>
  <p:tag name="KSO_WM_SLIDE_ITEM_CNT" val="2"/>
  <p:tag name="KSO_WM_SLIDE_LAYOUT" val="a_b_e"/>
  <p:tag name="KSO_WM_SLIDE_LAYOUT_CNT" val="1_1_1"/>
  <p:tag name="KSO_WM_SLIDE_TYPE" val="sectionTitle"/>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e"/>
  <p:tag name="KSO_WM_UNIT_INDEX" val="1"/>
  <p:tag name="KSO_WM_UNIT_ID" val="custom160118_12*e*1"/>
  <p:tag name="KSO_WM_UNIT_CLEAR" val="1"/>
  <p:tag name="KSO_WM_UNIT_LAYERLEVEL" val="1"/>
  <p:tag name="KSO_WM_UNIT_VALUE" val="0"/>
  <p:tag name="KSO_WM_UNIT_HIGHLIGHT" val="0"/>
  <p:tag name="KSO_WM_UNIT_COMPATIBLE" val="1"/>
  <p:tag name="KSO_WM_UNIT_PRESET_TEXT" val="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1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5*l_i*1_1"/>
  <p:tag name="KSO_WM_UNIT_CLEAR" val="1"/>
  <p:tag name="KSO_WM_UNIT_LAYERLEVEL" val="1_1"/>
  <p:tag name="KSO_WM_DIAGRAM_GROUP_CODE" val="l1-2"/>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1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1*l_i*1_2"/>
  <p:tag name="KSO_WM_UNIT_CLEAR" val="1"/>
  <p:tag name="KSO_WM_UNIT_LAYERLEVEL" val="1_1"/>
  <p:tag name="KSO_WM_DIAGRAM_GROUP_CODE" val="l1-1"/>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17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8"/>
  <p:tag name="KSO_WM_SLIDE_INDEX" val="18"/>
  <p:tag name="KSO_WM_SLIDE_ITEM_CNT" val="4"/>
  <p:tag name="KSO_WM_SLIDE_LAYOUT" val="a_l"/>
  <p:tag name="KSO_WM_SLIDE_LAYOUT_CNT" val="1_1"/>
  <p:tag name="KSO_WM_SLIDE_TYPE" val="text"/>
  <p:tag name="KSO_WM_BEAUTIFY_FLAG" val="#wm#"/>
  <p:tag name="KSO_WM_SLIDE_POSITION" val="202*150"/>
  <p:tag name="KSO_WM_SLIDE_SIZE" val="556*354"/>
  <p:tag name="KSO_WM_DIAGRAM_GROUP_CODE" val="l1-2"/>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8*i*0"/>
  <p:tag name="KSO_WM_TEMPLATE_CATEGORY" val="custom"/>
  <p:tag name="KSO_WM_TEMPLATE_INDEX" val="160118"/>
  <p:tag name="KSO_WM_UNIT_INDEX" val="0"/>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8*i*17"/>
  <p:tag name="KSO_WM_TEMPLATE_CATEGORY" val="custom"/>
  <p:tag name="KSO_WM_TEMPLATE_INDEX" val="160118"/>
  <p:tag name="KSO_WM_UNIT_INDEX" val="17"/>
</p:tagLst>
</file>

<file path=ppt/tags/tag1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8*i*34"/>
  <p:tag name="KSO_WM_TEMPLATE_CATEGORY" val="custom"/>
  <p:tag name="KSO_WM_TEMPLATE_INDEX" val="160118"/>
  <p:tag name="KSO_WM_UNIT_INDEX" val="34"/>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8*i*51"/>
  <p:tag name="KSO_WM_TEMPLATE_CATEGORY" val="custom"/>
  <p:tag name="KSO_WM_TEMPLATE_INDEX" val="160118"/>
  <p:tag name="KSO_WM_UNIT_INDEX" val="51"/>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8*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a"/>
  <p:tag name="KSO_WM_UNIT_INDEX" val="1_4_1"/>
  <p:tag name="KSO_WM_UNIT_ID" val="custom160118_18*l_h_a*1_4_1"/>
  <p:tag name="KSO_WM_UNIT_CLEAR" val="1"/>
  <p:tag name="KSO_WM_UNIT_LAYERLEVEL" val="1_1_1"/>
  <p:tag name="KSO_WM_UNIT_VALUE" val="24"/>
  <p:tag name="KSO_WM_UNIT_HIGHLIGHT" val="0"/>
  <p:tag name="KSO_WM_UNIT_COMPATIBLE" val="0"/>
  <p:tag name="KSO_WM_UNIT_PRESET_TEXT_INDEX" val="3"/>
  <p:tag name="KSO_WM_UNIT_PRESET_TEXT_LEN" val="4"/>
  <p:tag name="KSO_WM_DIAGRAM_GROUP_CODE" val="l1-2"/>
</p:tagLst>
</file>

<file path=ppt/tags/tag1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4_1"/>
  <p:tag name="KSO_WM_UNIT_ID" val="custom160118_18*l_h_f*1_4_1"/>
  <p:tag name="KSO_WM_UNIT_CLEAR" val="1"/>
  <p:tag name="KSO_WM_UNIT_LAYERLEVEL" val="1_1_1"/>
  <p:tag name="KSO_WM_UNIT_VALUE" val="16"/>
  <p:tag name="KSO_WM_UNIT_HIGHLIGHT" val="0"/>
  <p:tag name="KSO_WM_UNIT_COMPATIBLE" val="0"/>
  <p:tag name="KSO_WM_UNIT_PRESET_TEXT_INDEX" val="3"/>
  <p:tag name="KSO_WM_UNIT_PRESET_TEXT_LEN" val="12"/>
  <p:tag name="KSO_WM_DIAGRAM_GROUP_CODE" val="l1-2"/>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9"/>
  <p:tag name="KSO_WM_UNIT_ID" val="custom160118_18*l_i*1_19"/>
  <p:tag name="KSO_WM_UNIT_CLEAR" val="1"/>
  <p:tag name="KSO_WM_UNIT_LAYERLEVEL" val="1_1"/>
  <p:tag name="KSO_WM_DIAGRAM_GROUP_CODE" val="l1-2"/>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2_1"/>
  <p:tag name="KSO_WM_UNIT_ID" val="custom160118_11*l_h_f*1_2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0"/>
  <p:tag name="KSO_WM_UNIT_ID" val="custom160118_18*l_i*1_20"/>
  <p:tag name="KSO_WM_UNIT_CLEAR" val="1"/>
  <p:tag name="KSO_WM_UNIT_LAYERLEVEL" val="1_1"/>
  <p:tag name="KSO_WM_DIAGRAM_GROUP_CODE" val="l1-2"/>
</p:tagLst>
</file>

<file path=ppt/tags/tag1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1"/>
  <p:tag name="KSO_WM_UNIT_ID" val="custom160118_18*l_i*1_21"/>
  <p:tag name="KSO_WM_UNIT_CLEAR" val="1"/>
  <p:tag name="KSO_WM_UNIT_LAYERLEVEL" val="1_1"/>
  <p:tag name="KSO_WM_DIAGRAM_GROUP_CODE" val="l1-2"/>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2"/>
  <p:tag name="KSO_WM_UNIT_ID" val="custom160118_18*l_i*1_22"/>
  <p:tag name="KSO_WM_UNIT_CLEAR" val="1"/>
  <p:tag name="KSO_WM_UNIT_LAYERLEVEL" val="1_1"/>
  <p:tag name="KSO_WM_DIAGRAM_GROUP_CODE" val="l1-2"/>
</p:tagLst>
</file>

<file path=ppt/tags/tag1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3"/>
  <p:tag name="KSO_WM_UNIT_ID" val="custom160118_18*l_i*1_23"/>
  <p:tag name="KSO_WM_UNIT_CLEAR" val="1"/>
  <p:tag name="KSO_WM_UNIT_LAYERLEVEL" val="1_1"/>
  <p:tag name="KSO_WM_DIAGRAM_GROUP_CODE" val="l1-2"/>
</p:tagLst>
</file>

<file path=ppt/tags/tag1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4"/>
  <p:tag name="KSO_WM_UNIT_ID" val="custom160118_18*l_i*1_24"/>
  <p:tag name="KSO_WM_UNIT_CLEAR" val="1"/>
  <p:tag name="KSO_WM_UNIT_LAYERLEVEL" val="1_1"/>
  <p:tag name="KSO_WM_DIAGRAM_GROUP_CODE" val="l1-2"/>
</p:tagLst>
</file>

<file path=ppt/tags/tag1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a"/>
  <p:tag name="KSO_WM_UNIT_INDEX" val="1_3_1"/>
  <p:tag name="KSO_WM_UNIT_ID" val="custom160118_18*l_h_a*1_3_1"/>
  <p:tag name="KSO_WM_UNIT_CLEAR" val="1"/>
  <p:tag name="KSO_WM_UNIT_LAYERLEVEL" val="1_1_1"/>
  <p:tag name="KSO_WM_UNIT_VALUE" val="24"/>
  <p:tag name="KSO_WM_UNIT_HIGHLIGHT" val="0"/>
  <p:tag name="KSO_WM_UNIT_COMPATIBLE" val="0"/>
  <p:tag name="KSO_WM_UNIT_PRESET_TEXT_INDEX" val="3"/>
  <p:tag name="KSO_WM_UNIT_PRESET_TEXT_LEN" val="4"/>
  <p:tag name="KSO_WM_DIAGRAM_GROUP_CODE" val="l1-2"/>
</p:tagLst>
</file>

<file path=ppt/tags/tag1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3_1"/>
  <p:tag name="KSO_WM_UNIT_ID" val="custom160118_18*l_h_f*1_3_1"/>
  <p:tag name="KSO_WM_UNIT_CLEAR" val="1"/>
  <p:tag name="KSO_WM_UNIT_LAYERLEVEL" val="1_1_1"/>
  <p:tag name="KSO_WM_UNIT_VALUE" val="16"/>
  <p:tag name="KSO_WM_UNIT_HIGHLIGHT" val="0"/>
  <p:tag name="KSO_WM_UNIT_COMPATIBLE" val="0"/>
  <p:tag name="KSO_WM_UNIT_PRESET_TEXT_INDEX" val="3"/>
  <p:tag name="KSO_WM_UNIT_PRESET_TEXT_LEN" val="12"/>
  <p:tag name="KSO_WM_DIAGRAM_GROUP_CODE" val="l1-2"/>
</p:tagLst>
</file>

<file path=ppt/tags/tag1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3"/>
  <p:tag name="KSO_WM_UNIT_ID" val="custom160118_18*l_i*1_13"/>
  <p:tag name="KSO_WM_UNIT_CLEAR" val="1"/>
  <p:tag name="KSO_WM_UNIT_LAYERLEVEL" val="1_1"/>
  <p:tag name="KSO_WM_DIAGRAM_GROUP_CODE" val="l1-2"/>
</p:tagLst>
</file>

<file path=ppt/tags/tag1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4"/>
  <p:tag name="KSO_WM_UNIT_ID" val="custom160118_18*l_i*1_14"/>
  <p:tag name="KSO_WM_UNIT_CLEAR" val="1"/>
  <p:tag name="KSO_WM_UNIT_LAYERLEVEL" val="1_1"/>
  <p:tag name="KSO_WM_DIAGRAM_GROUP_CODE" val="l1-2"/>
</p:tagLst>
</file>

<file path=ppt/tags/tag1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5"/>
  <p:tag name="KSO_WM_UNIT_ID" val="custom160118_18*l_i*1_15"/>
  <p:tag name="KSO_WM_UNIT_CLEAR" val="1"/>
  <p:tag name="KSO_WM_UNIT_LAYERLEVEL" val="1_1"/>
  <p:tag name="KSO_WM_DIAGRAM_GROUP_CODE" val="l1-2"/>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1_1"/>
  <p:tag name="KSO_WM_UNIT_ID" val="custom160118_11*l_h_f*1_1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1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6"/>
  <p:tag name="KSO_WM_UNIT_ID" val="custom160118_18*l_i*1_16"/>
  <p:tag name="KSO_WM_UNIT_CLEAR" val="1"/>
  <p:tag name="KSO_WM_UNIT_LAYERLEVEL" val="1_1"/>
  <p:tag name="KSO_WM_DIAGRAM_GROUP_CODE" val="l1-2"/>
</p:tagLst>
</file>

<file path=ppt/tags/tag1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7"/>
  <p:tag name="KSO_WM_UNIT_ID" val="custom160118_18*l_i*1_17"/>
  <p:tag name="KSO_WM_UNIT_CLEAR" val="1"/>
  <p:tag name="KSO_WM_UNIT_LAYERLEVEL" val="1_1"/>
  <p:tag name="KSO_WM_DIAGRAM_GROUP_CODE" val="l1-2"/>
</p:tagLst>
</file>

<file path=ppt/tags/tag1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8"/>
  <p:tag name="KSO_WM_UNIT_ID" val="custom160118_18*l_i*1_18"/>
  <p:tag name="KSO_WM_UNIT_CLEAR" val="1"/>
  <p:tag name="KSO_WM_UNIT_LAYERLEVEL" val="1_1"/>
  <p:tag name="KSO_WM_DIAGRAM_GROUP_CODE" val="l1-2"/>
</p:tagLst>
</file>

<file path=ppt/tags/tag1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a"/>
  <p:tag name="KSO_WM_UNIT_INDEX" val="1_2_1"/>
  <p:tag name="KSO_WM_UNIT_ID" val="custom160118_18*l_h_a*1_2_1"/>
  <p:tag name="KSO_WM_UNIT_CLEAR" val="1"/>
  <p:tag name="KSO_WM_UNIT_LAYERLEVEL" val="1_1_1"/>
  <p:tag name="KSO_WM_UNIT_VALUE" val="24"/>
  <p:tag name="KSO_WM_UNIT_HIGHLIGHT" val="0"/>
  <p:tag name="KSO_WM_UNIT_COMPATIBLE" val="0"/>
  <p:tag name="KSO_WM_UNIT_PRESET_TEXT_INDEX" val="3"/>
  <p:tag name="KSO_WM_UNIT_PRESET_TEXT_LEN" val="4"/>
  <p:tag name="KSO_WM_DIAGRAM_GROUP_CODE" val="l1-2"/>
</p:tagLst>
</file>

<file path=ppt/tags/tag1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2_1"/>
  <p:tag name="KSO_WM_UNIT_ID" val="custom160118_18*l_h_f*1_2_1"/>
  <p:tag name="KSO_WM_UNIT_CLEAR" val="1"/>
  <p:tag name="KSO_WM_UNIT_LAYERLEVEL" val="1_1_1"/>
  <p:tag name="KSO_WM_UNIT_VALUE" val="16"/>
  <p:tag name="KSO_WM_UNIT_HIGHLIGHT" val="0"/>
  <p:tag name="KSO_WM_UNIT_COMPATIBLE" val="0"/>
  <p:tag name="KSO_WM_UNIT_PRESET_TEXT_INDEX" val="3"/>
  <p:tag name="KSO_WM_UNIT_PRESET_TEXT_LEN" val="12"/>
  <p:tag name="KSO_WM_DIAGRAM_GROUP_CODE" val="l1-2"/>
</p:tagLst>
</file>

<file path=ppt/tags/tag1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7"/>
  <p:tag name="KSO_WM_UNIT_ID" val="custom160118_18*l_i*1_7"/>
  <p:tag name="KSO_WM_UNIT_CLEAR" val="1"/>
  <p:tag name="KSO_WM_UNIT_LAYERLEVEL" val="1_1"/>
  <p:tag name="KSO_WM_DIAGRAM_GROUP_CODE" val="l1-2"/>
</p:tagLst>
</file>

<file path=ppt/tags/tag1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8"/>
  <p:tag name="KSO_WM_UNIT_ID" val="custom160118_18*l_i*1_8"/>
  <p:tag name="KSO_WM_UNIT_CLEAR" val="1"/>
  <p:tag name="KSO_WM_UNIT_LAYERLEVEL" val="1_1"/>
  <p:tag name="KSO_WM_DIAGRAM_GROUP_CODE" val="l1-2"/>
</p:tagLst>
</file>

<file path=ppt/tags/tag1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9"/>
  <p:tag name="KSO_WM_UNIT_ID" val="custom160118_18*l_i*1_9"/>
  <p:tag name="KSO_WM_UNIT_CLEAR" val="1"/>
  <p:tag name="KSO_WM_UNIT_LAYERLEVEL" val="1_1"/>
  <p:tag name="KSO_WM_DIAGRAM_GROUP_CODE" val="l1-2"/>
</p:tagLst>
</file>

<file path=ppt/tags/tag1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0"/>
  <p:tag name="KSO_WM_UNIT_ID" val="custom160118_18*l_i*1_10"/>
  <p:tag name="KSO_WM_UNIT_CLEAR" val="1"/>
  <p:tag name="KSO_WM_UNIT_LAYERLEVEL" val="1_1"/>
  <p:tag name="KSO_WM_DIAGRAM_GROUP_CODE" val="l1-2"/>
</p:tagLst>
</file>

<file path=ppt/tags/tag1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1"/>
  <p:tag name="KSO_WM_UNIT_ID" val="custom160118_18*l_i*1_11"/>
  <p:tag name="KSO_WM_UNIT_CLEAR" val="1"/>
  <p:tag name="KSO_WM_UNIT_LAYERLEVEL" val="1_1"/>
  <p:tag name="KSO_WM_DIAGRAM_GROUP_CODE" val="l1-2"/>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118"/>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1*l_i*1_1"/>
  <p:tag name="KSO_WM_UNIT_CLEAR" val="1"/>
  <p:tag name="KSO_WM_UNIT_LAYERLEVEL" val="1_1"/>
  <p:tag name="KSO_WM_DIAGRAM_GROUP_CODE" val="l1-1"/>
</p:tagLst>
</file>

<file path=ppt/tags/tag2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2"/>
  <p:tag name="KSO_WM_UNIT_ID" val="custom160118_18*l_i*1_12"/>
  <p:tag name="KSO_WM_UNIT_CLEAR" val="1"/>
  <p:tag name="KSO_WM_UNIT_LAYERLEVEL" val="1_1"/>
  <p:tag name="KSO_WM_DIAGRAM_GROUP_CODE" val="l1-2"/>
</p:tagLst>
</file>

<file path=ppt/tags/tag2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a"/>
  <p:tag name="KSO_WM_UNIT_INDEX" val="1_1_1"/>
  <p:tag name="KSO_WM_UNIT_ID" val="custom160118_18*l_h_a*1_1_1"/>
  <p:tag name="KSO_WM_UNIT_CLEAR" val="1"/>
  <p:tag name="KSO_WM_UNIT_LAYERLEVEL" val="1_1_1"/>
  <p:tag name="KSO_WM_UNIT_VALUE" val="24"/>
  <p:tag name="KSO_WM_UNIT_HIGHLIGHT" val="0"/>
  <p:tag name="KSO_WM_UNIT_COMPATIBLE" val="0"/>
  <p:tag name="KSO_WM_UNIT_PRESET_TEXT_INDEX" val="3"/>
  <p:tag name="KSO_WM_UNIT_PRESET_TEXT_LEN" val="4"/>
  <p:tag name="KSO_WM_DIAGRAM_GROUP_CODE" val="l1-2"/>
</p:tagLst>
</file>

<file path=ppt/tags/tag2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1_1"/>
  <p:tag name="KSO_WM_UNIT_ID" val="custom160118_18*l_h_f*1_1_1"/>
  <p:tag name="KSO_WM_UNIT_CLEAR" val="1"/>
  <p:tag name="KSO_WM_UNIT_LAYERLEVEL" val="1_1_1"/>
  <p:tag name="KSO_WM_UNIT_VALUE" val="16"/>
  <p:tag name="KSO_WM_UNIT_HIGHLIGHT" val="0"/>
  <p:tag name="KSO_WM_UNIT_COMPATIBLE" val="0"/>
  <p:tag name="KSO_WM_UNIT_PRESET_TEXT_INDEX" val="3"/>
  <p:tag name="KSO_WM_UNIT_PRESET_TEXT_LEN" val="12"/>
  <p:tag name="KSO_WM_DIAGRAM_GROUP_CODE" val="l1-2"/>
</p:tagLst>
</file>

<file path=ppt/tags/tag2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8*l_i*1_1"/>
  <p:tag name="KSO_WM_UNIT_CLEAR" val="1"/>
  <p:tag name="KSO_WM_UNIT_LAYERLEVEL" val="1_1"/>
  <p:tag name="KSO_WM_DIAGRAM_GROUP_CODE" val="l1-2"/>
</p:tagLst>
</file>

<file path=ppt/tags/tag2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8*l_i*1_2"/>
  <p:tag name="KSO_WM_UNIT_CLEAR" val="1"/>
  <p:tag name="KSO_WM_UNIT_LAYERLEVEL" val="1_1"/>
  <p:tag name="KSO_WM_DIAGRAM_GROUP_CODE" val="l1-2"/>
</p:tagLst>
</file>

<file path=ppt/tags/tag2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8*l_i*1_3"/>
  <p:tag name="KSO_WM_UNIT_CLEAR" val="1"/>
  <p:tag name="KSO_WM_UNIT_LAYERLEVEL" val="1_1"/>
  <p:tag name="KSO_WM_DIAGRAM_GROUP_CODE" val="l1-2"/>
</p:tagLst>
</file>

<file path=ppt/tags/tag2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8*l_i*1_4"/>
  <p:tag name="KSO_WM_UNIT_CLEAR" val="1"/>
  <p:tag name="KSO_WM_UNIT_LAYERLEVEL" val="1_1"/>
  <p:tag name="KSO_WM_DIAGRAM_GROUP_CODE" val="l1-2"/>
</p:tagLst>
</file>

<file path=ppt/tags/tag2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8*l_i*1_5"/>
  <p:tag name="KSO_WM_UNIT_CLEAR" val="1"/>
  <p:tag name="KSO_WM_UNIT_LAYERLEVEL" val="1_1"/>
  <p:tag name="KSO_WM_DIAGRAM_GROUP_CODE" val="l1-2"/>
</p:tagLst>
</file>

<file path=ppt/tags/tag2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6"/>
  <p:tag name="KSO_WM_UNIT_ID" val="custom160118_18*l_i*1_6"/>
  <p:tag name="KSO_WM_UNIT_CLEAR" val="1"/>
  <p:tag name="KSO_WM_UNIT_LAYERLEVEL" val="1_1"/>
  <p:tag name="KSO_WM_DIAGRAM_GROUP_CODE" val="l1-2"/>
</p:tagLst>
</file>

<file path=ppt/tags/tag2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9"/>
  <p:tag name="KSO_WM_SLIDE_INDEX" val="19"/>
  <p:tag name="KSO_WM_SLIDE_ITEM_CNT" val="5"/>
  <p:tag name="KSO_WM_SLIDE_LAYOUT" val="a_l"/>
  <p:tag name="KSO_WM_SLIDE_LAYOUT_CNT" val="1_1"/>
  <p:tag name="KSO_WM_SLIDE_TYPE" val="text"/>
  <p:tag name="KSO_WM_BEAUTIFY_FLAG" val="#wm#"/>
  <p:tag name="KSO_WM_SLIDE_POSITION" val="194*148"/>
  <p:tag name="KSO_WM_SLIDE_SIZE" val="571*364"/>
  <p:tag name="KSO_WM_DIAGRAM_GROUP_CODE" val="l1-2"/>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2"/>
  <p:tag name="KSO_WM_SLIDE_INDEX" val="12"/>
  <p:tag name="KSO_WM_SLIDE_ITEM_CNT" val="2"/>
  <p:tag name="KSO_WM_SLIDE_LAYOUT" val="a_b_e"/>
  <p:tag name="KSO_WM_SLIDE_LAYOUT_CNT" val="1_1_1"/>
  <p:tag name="KSO_WM_SLIDE_TYPE" val="sectionTitle"/>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9*i*0"/>
  <p:tag name="KSO_WM_TEMPLATE_CATEGORY" val="custom"/>
  <p:tag name="KSO_WM_TEMPLATE_INDEX" val="160118"/>
  <p:tag name="KSO_WM_UNIT_INDEX" val="0"/>
</p:tagLst>
</file>

<file path=ppt/tags/tag2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9*i*17"/>
  <p:tag name="KSO_WM_TEMPLATE_CATEGORY" val="custom"/>
  <p:tag name="KSO_WM_TEMPLATE_INDEX" val="160118"/>
  <p:tag name="KSO_WM_UNIT_INDEX" val="17"/>
</p:tagLst>
</file>

<file path=ppt/tags/tag2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9*i*34"/>
  <p:tag name="KSO_WM_TEMPLATE_CATEGORY" val="custom"/>
  <p:tag name="KSO_WM_TEMPLATE_INDEX" val="160118"/>
  <p:tag name="KSO_WM_UNIT_INDEX" val="34"/>
</p:tagLst>
</file>

<file path=ppt/tags/tag2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9*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a"/>
  <p:tag name="KSO_WM_UNIT_INDEX" val="1_2_1"/>
  <p:tag name="KSO_WM_UNIT_ID" val="custom160118_19*l_h_a*1_2_1"/>
  <p:tag name="KSO_WM_UNIT_CLEAR" val="1"/>
  <p:tag name="KSO_WM_UNIT_LAYERLEVEL" val="1_1_1"/>
  <p:tag name="KSO_WM_UNIT_VALUE" val="24"/>
  <p:tag name="KSO_WM_UNIT_HIGHLIGHT" val="0"/>
  <p:tag name="KSO_WM_UNIT_COMPATIBLE" val="0"/>
  <p:tag name="KSO_WM_UNIT_PRESET_TEXT_INDEX" val="3"/>
  <p:tag name="KSO_WM_UNIT_PRESET_TEXT_LEN" val="4"/>
  <p:tag name="KSO_WM_DIAGRAM_GROUP_CODE" val="l1-2"/>
</p:tagLst>
</file>

<file path=ppt/tags/tag2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2_1"/>
  <p:tag name="KSO_WM_UNIT_ID" val="custom160118_19*l_h_f*1_2_1"/>
  <p:tag name="KSO_WM_UNIT_CLEAR" val="1"/>
  <p:tag name="KSO_WM_UNIT_LAYERLEVEL" val="1_1_1"/>
  <p:tag name="KSO_WM_UNIT_VALUE" val="16"/>
  <p:tag name="KSO_WM_UNIT_HIGHLIGHT" val="0"/>
  <p:tag name="KSO_WM_UNIT_COMPATIBLE" val="0"/>
  <p:tag name="KSO_WM_UNIT_PRESET_TEXT_INDEX" val="3"/>
  <p:tag name="KSO_WM_UNIT_PRESET_TEXT_LEN" val="12"/>
  <p:tag name="KSO_WM_DIAGRAM_GROUP_CODE" val="l1-2"/>
</p:tagLst>
</file>

<file path=ppt/tags/tag2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3"/>
  <p:tag name="KSO_WM_UNIT_ID" val="custom160118_19*l_i*1_13"/>
  <p:tag name="KSO_WM_UNIT_CLEAR" val="1"/>
  <p:tag name="KSO_WM_UNIT_LAYERLEVEL" val="1_1"/>
  <p:tag name="KSO_WM_DIAGRAM_GROUP_CODE" val="l1-2"/>
</p:tagLst>
</file>

<file path=ppt/tags/tag2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4"/>
  <p:tag name="KSO_WM_UNIT_ID" val="custom160118_19*l_i*1_14"/>
  <p:tag name="KSO_WM_UNIT_CLEAR" val="1"/>
  <p:tag name="KSO_WM_UNIT_LAYERLEVEL" val="1_1"/>
  <p:tag name="KSO_WM_DIAGRAM_GROUP_CODE" val="l1-2"/>
</p:tagLst>
</file>

<file path=ppt/tags/tag2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5"/>
  <p:tag name="KSO_WM_UNIT_ID" val="custom160118_19*l_i*1_15"/>
  <p:tag name="KSO_WM_UNIT_CLEAR" val="1"/>
  <p:tag name="KSO_WM_UNIT_LAYERLEVEL" val="1_1"/>
  <p:tag name="KSO_WM_DIAGRAM_GROUP_CODE" val="l1-2"/>
</p:tagLst>
</file>

<file path=ppt/tags/tag2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6"/>
  <p:tag name="KSO_WM_UNIT_ID" val="custom160118_19*l_i*1_16"/>
  <p:tag name="KSO_WM_UNIT_CLEAR" val="1"/>
  <p:tag name="KSO_WM_UNIT_LAYERLEVEL" val="1_1"/>
  <p:tag name="KSO_WM_DIAGRAM_GROUP_CODE" val="l1-2"/>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2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7"/>
  <p:tag name="KSO_WM_UNIT_ID" val="custom160118_19*l_i*1_17"/>
  <p:tag name="KSO_WM_UNIT_CLEAR" val="1"/>
  <p:tag name="KSO_WM_UNIT_LAYERLEVEL" val="1_1"/>
  <p:tag name="KSO_WM_DIAGRAM_GROUP_CODE" val="l1-2"/>
</p:tagLst>
</file>

<file path=ppt/tags/tag2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8"/>
  <p:tag name="KSO_WM_UNIT_ID" val="custom160118_19*l_i*1_18"/>
  <p:tag name="KSO_WM_UNIT_CLEAR" val="1"/>
  <p:tag name="KSO_WM_UNIT_LAYERLEVEL" val="1_1"/>
  <p:tag name="KSO_WM_DIAGRAM_GROUP_CODE" val="l1-2"/>
</p:tagLst>
</file>

<file path=ppt/tags/tag2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a"/>
  <p:tag name="KSO_WM_UNIT_INDEX" val="1_3_1"/>
  <p:tag name="KSO_WM_UNIT_ID" val="custom160118_19*l_h_a*1_3_1"/>
  <p:tag name="KSO_WM_UNIT_CLEAR" val="1"/>
  <p:tag name="KSO_WM_UNIT_LAYERLEVEL" val="1_1_1"/>
  <p:tag name="KSO_WM_UNIT_VALUE" val="24"/>
  <p:tag name="KSO_WM_UNIT_HIGHLIGHT" val="0"/>
  <p:tag name="KSO_WM_UNIT_COMPATIBLE" val="0"/>
  <p:tag name="KSO_WM_UNIT_PRESET_TEXT_INDEX" val="3"/>
  <p:tag name="KSO_WM_UNIT_PRESET_TEXT_LEN" val="4"/>
  <p:tag name="KSO_WM_DIAGRAM_GROUP_CODE" val="l1-2"/>
</p:tagLst>
</file>

<file path=ppt/tags/tag2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3_1"/>
  <p:tag name="KSO_WM_UNIT_ID" val="custom160118_19*l_h_f*1_3_1"/>
  <p:tag name="KSO_WM_UNIT_CLEAR" val="1"/>
  <p:tag name="KSO_WM_UNIT_LAYERLEVEL" val="1_1_1"/>
  <p:tag name="KSO_WM_UNIT_VALUE" val="16"/>
  <p:tag name="KSO_WM_UNIT_HIGHLIGHT" val="0"/>
  <p:tag name="KSO_WM_UNIT_COMPATIBLE" val="0"/>
  <p:tag name="KSO_WM_UNIT_PRESET_TEXT_INDEX" val="3"/>
  <p:tag name="KSO_WM_UNIT_PRESET_TEXT_LEN" val="12"/>
  <p:tag name="KSO_WM_DIAGRAM_GROUP_CODE" val="l1-2"/>
</p:tagLst>
</file>

<file path=ppt/tags/tag2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7"/>
  <p:tag name="KSO_WM_UNIT_ID" val="custom160118_19*l_i*1_7"/>
  <p:tag name="KSO_WM_UNIT_CLEAR" val="1"/>
  <p:tag name="KSO_WM_UNIT_LAYERLEVEL" val="1_1"/>
  <p:tag name="KSO_WM_DIAGRAM_GROUP_CODE" val="l1-2"/>
</p:tagLst>
</file>

<file path=ppt/tags/tag2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8"/>
  <p:tag name="KSO_WM_UNIT_ID" val="custom160118_19*l_i*1_8"/>
  <p:tag name="KSO_WM_UNIT_CLEAR" val="1"/>
  <p:tag name="KSO_WM_UNIT_LAYERLEVEL" val="1_1"/>
  <p:tag name="KSO_WM_DIAGRAM_GROUP_CODE" val="l1-2"/>
</p:tagLst>
</file>

<file path=ppt/tags/tag2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9"/>
  <p:tag name="KSO_WM_UNIT_ID" val="custom160118_19*l_i*1_9"/>
  <p:tag name="KSO_WM_UNIT_CLEAR" val="1"/>
  <p:tag name="KSO_WM_UNIT_LAYERLEVEL" val="1_1"/>
  <p:tag name="KSO_WM_DIAGRAM_GROUP_CODE" val="l1-2"/>
</p:tagLst>
</file>

<file path=ppt/tags/tag2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0"/>
  <p:tag name="KSO_WM_UNIT_ID" val="custom160118_19*l_i*1_10"/>
  <p:tag name="KSO_WM_UNIT_CLEAR" val="1"/>
  <p:tag name="KSO_WM_UNIT_LAYERLEVEL" val="1_1"/>
  <p:tag name="KSO_WM_DIAGRAM_GROUP_CODE" val="l1-2"/>
</p:tagLst>
</file>

<file path=ppt/tags/tag2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1"/>
  <p:tag name="KSO_WM_UNIT_ID" val="custom160118_19*l_i*1_11"/>
  <p:tag name="KSO_WM_UNIT_CLEAR" val="1"/>
  <p:tag name="KSO_WM_UNIT_LAYERLEVEL" val="1_1"/>
  <p:tag name="KSO_WM_DIAGRAM_GROUP_CODE" val="l1-2"/>
</p:tagLst>
</file>

<file path=ppt/tags/tag2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2"/>
  <p:tag name="KSO_WM_UNIT_ID" val="custom160118_19*l_i*1_12"/>
  <p:tag name="KSO_WM_UNIT_CLEAR" val="1"/>
  <p:tag name="KSO_WM_UNIT_LAYERLEVEL" val="1_1"/>
  <p:tag name="KSO_WM_DIAGRAM_GROUP_CODE" val="l1-2"/>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e"/>
  <p:tag name="KSO_WM_UNIT_INDEX" val="1"/>
  <p:tag name="KSO_WM_UNIT_ID" val="custom160118_12*e*1"/>
  <p:tag name="KSO_WM_UNIT_CLEAR" val="1"/>
  <p:tag name="KSO_WM_UNIT_LAYERLEVEL" val="1"/>
  <p:tag name="KSO_WM_UNIT_VALUE" val="0"/>
  <p:tag name="KSO_WM_UNIT_HIGHLIGHT" val="0"/>
  <p:tag name="KSO_WM_UNIT_COMPATIBLE" val="1"/>
  <p:tag name="KSO_WM_UNIT_PRESET_TEXT" val="1"/>
</p:tagLst>
</file>

<file path=ppt/tags/tag2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a"/>
  <p:tag name="KSO_WM_UNIT_INDEX" val="1_1_1"/>
  <p:tag name="KSO_WM_UNIT_ID" val="custom160118_19*l_h_a*1_1_1"/>
  <p:tag name="KSO_WM_UNIT_CLEAR" val="1"/>
  <p:tag name="KSO_WM_UNIT_LAYERLEVEL" val="1_1_1"/>
  <p:tag name="KSO_WM_UNIT_VALUE" val="24"/>
  <p:tag name="KSO_WM_UNIT_HIGHLIGHT" val="0"/>
  <p:tag name="KSO_WM_UNIT_COMPATIBLE" val="0"/>
  <p:tag name="KSO_WM_UNIT_PRESET_TEXT_INDEX" val="3"/>
  <p:tag name="KSO_WM_UNIT_PRESET_TEXT_LEN" val="4"/>
  <p:tag name="KSO_WM_DIAGRAM_GROUP_CODE" val="l1-2"/>
</p:tagLst>
</file>

<file path=ppt/tags/tag2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h_f"/>
  <p:tag name="KSO_WM_UNIT_INDEX" val="1_1_1"/>
  <p:tag name="KSO_WM_UNIT_ID" val="custom160118_19*l_h_f*1_1_1"/>
  <p:tag name="KSO_WM_UNIT_CLEAR" val="1"/>
  <p:tag name="KSO_WM_UNIT_LAYERLEVEL" val="1_1_1"/>
  <p:tag name="KSO_WM_UNIT_VALUE" val="16"/>
  <p:tag name="KSO_WM_UNIT_HIGHLIGHT" val="0"/>
  <p:tag name="KSO_WM_UNIT_COMPATIBLE" val="0"/>
  <p:tag name="KSO_WM_UNIT_PRESET_TEXT_INDEX" val="3"/>
  <p:tag name="KSO_WM_UNIT_PRESET_TEXT_LEN" val="12"/>
  <p:tag name="KSO_WM_DIAGRAM_GROUP_CODE" val="l1-2"/>
</p:tagLst>
</file>

<file path=ppt/tags/tag2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9*l_i*1_1"/>
  <p:tag name="KSO_WM_UNIT_CLEAR" val="1"/>
  <p:tag name="KSO_WM_UNIT_LAYERLEVEL" val="1_1"/>
  <p:tag name="KSO_WM_DIAGRAM_GROUP_CODE" val="l1-2"/>
</p:tagLst>
</file>

<file path=ppt/tags/tag2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9*l_i*1_2"/>
  <p:tag name="KSO_WM_UNIT_CLEAR" val="1"/>
  <p:tag name="KSO_WM_UNIT_LAYERLEVEL" val="1_1"/>
  <p:tag name="KSO_WM_DIAGRAM_GROUP_CODE" val="l1-2"/>
</p:tagLst>
</file>

<file path=ppt/tags/tag2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9*l_i*1_3"/>
  <p:tag name="KSO_WM_UNIT_CLEAR" val="1"/>
  <p:tag name="KSO_WM_UNIT_LAYERLEVEL" val="1_1"/>
  <p:tag name="KSO_WM_DIAGRAM_GROUP_CODE" val="l1-2"/>
</p:tagLst>
</file>

<file path=ppt/tags/tag2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9*l_i*1_4"/>
  <p:tag name="KSO_WM_UNIT_CLEAR" val="1"/>
  <p:tag name="KSO_WM_UNIT_LAYERLEVEL" val="1_1"/>
  <p:tag name="KSO_WM_DIAGRAM_GROUP_CODE" val="l1-2"/>
</p:tagLst>
</file>

<file path=ppt/tags/tag2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9*l_i*1_5"/>
  <p:tag name="KSO_WM_UNIT_CLEAR" val="1"/>
  <p:tag name="KSO_WM_UNIT_LAYERLEVEL" val="1_1"/>
  <p:tag name="KSO_WM_DIAGRAM_GROUP_CODE" val="l1-2"/>
</p:tagLst>
</file>

<file path=ppt/tags/tag2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6"/>
  <p:tag name="KSO_WM_UNIT_ID" val="custom160118_19*l_i*1_6"/>
  <p:tag name="KSO_WM_UNIT_CLEAR" val="1"/>
  <p:tag name="KSO_WM_UNIT_LAYERLEVEL" val="1_1"/>
  <p:tag name="KSO_WM_DIAGRAM_GROUP_CODE" val="l1-2"/>
</p:tagLst>
</file>

<file path=ppt/tags/tag2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2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2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5*l_i*1_1"/>
  <p:tag name="KSO_WM_UNIT_CLEAR" val="1"/>
  <p:tag name="KSO_WM_UNIT_LAYERLEVEL" val="1_1"/>
  <p:tag name="KSO_WM_DIAGRAM_GROUP_CODE" val="l1-2"/>
</p:tagLst>
</file>

<file path=ppt/tags/tag2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2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2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2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2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2"/>
  <p:tag name="KSO_WM_SLIDE_INDEX" val="22"/>
  <p:tag name="KSO_WM_SLIDE_ITEM_CNT" val="2"/>
  <p:tag name="KSO_WM_SLIDE_LAYOUT" val="a_n"/>
  <p:tag name="KSO_WM_SLIDE_LAYOUT_CNT" val="1_1"/>
  <p:tag name="KSO_WM_SLIDE_TYPE" val="text"/>
  <p:tag name="KSO_WM_BEAUTIFY_FLAG" val="#wm#"/>
  <p:tag name="KSO_WM_SLIDE_POSITION" val="63*204"/>
  <p:tag name="KSO_WM_SLIDE_SIZE" val="797*192"/>
  <p:tag name="KSO_WM_DIAGRAM_GROUP_CODE" val="n1-1"/>
</p:tagLst>
</file>

<file path=ppt/tags/tag2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
  <p:tag name="KSO_WM_UNIT_ID" val="custom160118_22*n_i*1_1"/>
  <p:tag name="KSO_WM_UNIT_CLEAR" val="1"/>
  <p:tag name="KSO_WM_UNIT_LAYERLEVEL" val="1_1"/>
  <p:tag name="KSO_WM_DIAGRAM_GROUP_CODE" val="n1-1"/>
</p:tagLst>
</file>

<file path=ppt/tags/tag2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2"/>
  <p:tag name="KSO_WM_UNIT_ID" val="custom160118_22*n_i*1_2"/>
  <p:tag name="KSO_WM_UNIT_CLEAR" val="1"/>
  <p:tag name="KSO_WM_UNIT_LAYERLEVEL" val="1_1"/>
  <p:tag name="KSO_WM_DIAGRAM_GROUP_CODE" val="n1-1"/>
</p:tagLst>
</file>

<file path=ppt/tags/tag2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a"/>
  <p:tag name="KSO_WM_UNIT_INDEX" val="1_1_1"/>
  <p:tag name="KSO_WM_UNIT_ID" val="custom160118_22*n_h_a*1_1_1"/>
  <p:tag name="KSO_WM_UNIT_CLEAR" val="1"/>
  <p:tag name="KSO_WM_UNIT_LAYERLEVEL" val="1_1_1"/>
  <p:tag name="KSO_WM_UNIT_VALUE" val="30"/>
  <p:tag name="KSO_WM_UNIT_HIGHLIGHT" val="0"/>
  <p:tag name="KSO_WM_UNIT_COMPATIBLE" val="0"/>
  <p:tag name="KSO_WM_UNIT_PRESET_TEXT_INDEX" val="3"/>
  <p:tag name="KSO_WM_UNIT_PRESET_TEXT_LEN" val="12"/>
  <p:tag name="KSO_WM_DIAGRAM_GROUP_CODE" val="n1-1"/>
</p:tagLst>
</file>

<file path=ppt/tags/tag2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3"/>
  <p:tag name="KSO_WM_UNIT_ID" val="custom160118_22*n_i*1_3"/>
  <p:tag name="KSO_WM_UNIT_CLEAR" val="1"/>
  <p:tag name="KSO_WM_UNIT_LAYERLEVEL" val="1_1"/>
  <p:tag name="KSO_WM_DIAGRAM_GROUP_CODE" val="n1-1"/>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2"/>
  <p:tag name="KSO_WM_SLIDE_INDEX" val="12"/>
  <p:tag name="KSO_WM_SLIDE_ITEM_CNT" val="2"/>
  <p:tag name="KSO_WM_SLIDE_LAYOUT" val="a_b_e"/>
  <p:tag name="KSO_WM_SLIDE_LAYOUT_CNT" val="1_1_1"/>
  <p:tag name="KSO_WM_SLIDE_TYPE" val="sectionTitle"/>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4"/>
  <p:tag name="KSO_WM_UNIT_ID" val="custom160118_22*n_i*1_4"/>
  <p:tag name="KSO_WM_UNIT_CLEAR" val="1"/>
  <p:tag name="KSO_WM_UNIT_LAYERLEVEL" val="1_1"/>
  <p:tag name="KSO_WM_DIAGRAM_GROUP_CODE" val="n1-1"/>
</p:tagLst>
</file>

<file path=ppt/tags/tag2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5"/>
  <p:tag name="KSO_WM_UNIT_ID" val="custom160118_22*n_i*1_5"/>
  <p:tag name="KSO_WM_UNIT_CLEAR" val="1"/>
  <p:tag name="KSO_WM_UNIT_LAYERLEVEL" val="1_1"/>
  <p:tag name="KSO_WM_DIAGRAM_GROUP_CODE" val="n1-1"/>
</p:tagLst>
</file>

<file path=ppt/tags/tag2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6"/>
  <p:tag name="KSO_WM_UNIT_ID" val="custom160118_22*n_i*1_6"/>
  <p:tag name="KSO_WM_UNIT_CLEAR" val="1"/>
  <p:tag name="KSO_WM_UNIT_LAYERLEVEL" val="1_1"/>
  <p:tag name="KSO_WM_DIAGRAM_GROUP_CODE" val="n1-1"/>
</p:tagLst>
</file>

<file path=ppt/tags/tag2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1_1"/>
  <p:tag name="KSO_WM_UNIT_ID" val="custom160118_22*n_h_h_a*1_2_1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2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1_1"/>
  <p:tag name="KSO_WM_UNIT_ID" val="custom160118_22*n_h_h_f*1_2_1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2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2_1"/>
  <p:tag name="KSO_WM_UNIT_ID" val="custom160118_22*n_h_h_a*1_2_2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2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2_1"/>
  <p:tag name="KSO_WM_UNIT_ID" val="custom160118_22*n_h_h_f*1_2_2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2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2*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2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2_1"/>
  <p:tag name="KSO_WM_UNIT_ID" val="custom160118_22*n_h_h_f*1_2_2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2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3"/>
  <p:tag name="KSO_WM_SLIDE_INDEX" val="23"/>
  <p:tag name="KSO_WM_SLIDE_ITEM_CNT" val="3"/>
  <p:tag name="KSO_WM_SLIDE_LAYOUT" val="a_n"/>
  <p:tag name="KSO_WM_SLIDE_LAYOUT_CNT" val="1_1"/>
  <p:tag name="KSO_WM_SLIDE_TYPE" val="text"/>
  <p:tag name="KSO_WM_BEAUTIFY_FLAG" val="#wm#"/>
  <p:tag name="KSO_WM_SLIDE_POSITION" val="73*126"/>
  <p:tag name="KSO_WM_SLIDE_SIZE" val="834*330"/>
  <p:tag name="KSO_WM_DIAGRAM_GROUP_CODE" val="n1-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2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2"/>
  <p:tag name="KSO_WM_UNIT_ID" val="custom160118_23*n_i*1_2"/>
  <p:tag name="KSO_WM_UNIT_CLEAR" val="1"/>
  <p:tag name="KSO_WM_UNIT_LAYERLEVEL" val="1_1"/>
  <p:tag name="KSO_WM_DIAGRAM_GROUP_CODE" val="n1-1"/>
</p:tagLst>
</file>

<file path=ppt/tags/tag2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3"/>
  <p:tag name="KSO_WM_UNIT_ID" val="custom160118_23*n_i*1_3"/>
  <p:tag name="KSO_WM_UNIT_CLEAR" val="1"/>
  <p:tag name="KSO_WM_UNIT_LAYERLEVEL" val="1_1"/>
  <p:tag name="KSO_WM_DIAGRAM_GROUP_CODE" val="n1-1"/>
</p:tagLst>
</file>

<file path=ppt/tags/tag2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a"/>
  <p:tag name="KSO_WM_UNIT_INDEX" val="1_1_1"/>
  <p:tag name="KSO_WM_UNIT_ID" val="custom160118_23*n_h_a*1_1_1"/>
  <p:tag name="KSO_WM_UNIT_CLEAR" val="1"/>
  <p:tag name="KSO_WM_UNIT_LAYERLEVEL" val="1_1_1"/>
  <p:tag name="KSO_WM_UNIT_VALUE" val="30"/>
  <p:tag name="KSO_WM_UNIT_HIGHLIGHT" val="0"/>
  <p:tag name="KSO_WM_UNIT_COMPATIBLE" val="0"/>
  <p:tag name="KSO_WM_UNIT_PRESET_TEXT_INDEX" val="3"/>
  <p:tag name="KSO_WM_UNIT_PRESET_TEXT_LEN" val="12"/>
  <p:tag name="KSO_WM_DIAGRAM_GROUP_CODE" val="n1-1"/>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4"/>
  <p:tag name="KSO_WM_UNIT_ID" val="custom160118_23*n_i*1_4"/>
  <p:tag name="KSO_WM_UNIT_CLEAR" val="1"/>
  <p:tag name="KSO_WM_UNIT_LAYERLEVEL" val="1_1"/>
  <p:tag name="KSO_WM_DIAGRAM_GROUP_CODE" val="n1-1"/>
</p:tagLst>
</file>

<file path=ppt/tags/tag2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5"/>
  <p:tag name="KSO_WM_UNIT_ID" val="custom160118_23*n_i*1_5"/>
  <p:tag name="KSO_WM_UNIT_CLEAR" val="1"/>
  <p:tag name="KSO_WM_UNIT_LAYERLEVEL" val="1_1"/>
  <p:tag name="KSO_WM_DIAGRAM_GROUP_CODE" val="n1-1"/>
</p:tagLst>
</file>

<file path=ppt/tags/tag2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7"/>
  <p:tag name="KSO_WM_UNIT_ID" val="custom160118_23*n_i*1_7"/>
  <p:tag name="KSO_WM_UNIT_CLEAR" val="1"/>
  <p:tag name="KSO_WM_UNIT_LAYERLEVEL" val="1_1"/>
  <p:tag name="KSO_WM_DIAGRAM_GROUP_CODE" val="n1-1"/>
</p:tagLst>
</file>

<file path=ppt/tags/tag2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8"/>
  <p:tag name="KSO_WM_UNIT_ID" val="custom160118_23*n_i*1_8"/>
  <p:tag name="KSO_WM_UNIT_CLEAR" val="1"/>
  <p:tag name="KSO_WM_UNIT_LAYERLEVEL" val="1_1"/>
  <p:tag name="KSO_WM_DIAGRAM_GROUP_CODE" val="n1-1"/>
</p:tagLst>
</file>

<file path=ppt/tags/tag2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1_1"/>
  <p:tag name="KSO_WM_UNIT_ID" val="custom160118_23*n_h_h_a*1_2_1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2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1_1"/>
  <p:tag name="KSO_WM_UNIT_ID" val="custom160118_23*n_h_h_f*1_2_1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2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2_1"/>
  <p:tag name="KSO_WM_UNIT_ID" val="custom160118_23*n_h_h_a*1_2_2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e"/>
  <p:tag name="KSO_WM_UNIT_INDEX" val="1"/>
  <p:tag name="KSO_WM_UNIT_ID" val="custom160118_12*e*1"/>
  <p:tag name="KSO_WM_UNIT_CLEAR" val="1"/>
  <p:tag name="KSO_WM_UNIT_LAYERLEVEL" val="1"/>
  <p:tag name="KSO_WM_UNIT_VALUE" val="0"/>
  <p:tag name="KSO_WM_UNIT_HIGHLIGHT" val="0"/>
  <p:tag name="KSO_WM_UNIT_COMPATIBLE" val="1"/>
  <p:tag name="KSO_WM_UNIT_PRESET_TEXT" val="1"/>
</p:tagLst>
</file>

<file path=ppt/tags/tag2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2_1"/>
  <p:tag name="KSO_WM_UNIT_ID" val="custom160118_23*n_h_h_f*1_2_2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2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3*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2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1"/>
  <p:tag name="KSO_WM_SLIDE_INDEX" val="21"/>
  <p:tag name="KSO_WM_SLIDE_ITEM_CNT" val="1"/>
  <p:tag name="KSO_WM_SLIDE_LAYOUT" val="a_n"/>
  <p:tag name="KSO_WM_SLIDE_LAYOUT_CNT" val="1_1"/>
  <p:tag name="KSO_WM_SLIDE_TYPE" val="text"/>
  <p:tag name="KSO_WM_BEAUTIFY_FLAG" val="#wm#"/>
  <p:tag name="KSO_WM_SLIDE_POSITION" val="149*166"/>
  <p:tag name="KSO_WM_SLIDE_SIZE" val="697*251"/>
  <p:tag name="KSO_WM_DIAGRAM_GROUP_CODE" val="n1-1"/>
</p:tagLst>
</file>

<file path=ppt/tags/tag2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
  <p:tag name="KSO_WM_UNIT_ID" val="custom160118_21*n_i*1_1"/>
  <p:tag name="KSO_WM_UNIT_CLEAR" val="1"/>
  <p:tag name="KSO_WM_UNIT_LAYERLEVEL" val="1_1"/>
  <p:tag name="KSO_WM_DIAGRAM_GROUP_CODE" val="n1-1"/>
</p:tagLst>
</file>

<file path=ppt/tags/tag2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a"/>
  <p:tag name="KSO_WM_UNIT_INDEX" val="1_1_1"/>
  <p:tag name="KSO_WM_UNIT_ID" val="custom160118_21*n_h_a*1_1_1"/>
  <p:tag name="KSO_WM_UNIT_CLEAR" val="1"/>
  <p:tag name="KSO_WM_UNIT_LAYERLEVEL" val="1_1_1"/>
  <p:tag name="KSO_WM_UNIT_VALUE" val="30"/>
  <p:tag name="KSO_WM_UNIT_HIGHLIGHT" val="0"/>
  <p:tag name="KSO_WM_UNIT_COMPATIBLE" val="0"/>
  <p:tag name="KSO_WM_UNIT_PRESET_TEXT_INDEX" val="3"/>
  <p:tag name="KSO_WM_UNIT_PRESET_TEXT_LEN" val="12"/>
  <p:tag name="KSO_WM_DIAGRAM_GROUP_CODE" val="n1-1"/>
</p:tagLst>
</file>

<file path=ppt/tags/tag2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2"/>
  <p:tag name="KSO_WM_UNIT_ID" val="custom160118_21*n_i*1_2"/>
  <p:tag name="KSO_WM_UNIT_CLEAR" val="1"/>
  <p:tag name="KSO_WM_UNIT_LAYERLEVEL" val="1_1"/>
  <p:tag name="KSO_WM_DIAGRAM_GROUP_CODE" val="n1-1"/>
</p:tagLst>
</file>

<file path=ppt/tags/tag2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3"/>
  <p:tag name="KSO_WM_UNIT_ID" val="custom160118_21*n_i*1_3"/>
  <p:tag name="KSO_WM_UNIT_CLEAR" val="1"/>
  <p:tag name="KSO_WM_UNIT_LAYERLEVEL" val="1_1"/>
  <p:tag name="KSO_WM_DIAGRAM_GROUP_CODE" val="n1-1"/>
</p:tagLst>
</file>

<file path=ppt/tags/tag2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1_1"/>
  <p:tag name="KSO_WM_UNIT_ID" val="custom160118_21*n_h_h_a*1_2_1_1"/>
  <p:tag name="KSO_WM_UNIT_CLEAR" val="1"/>
  <p:tag name="KSO_WM_UNIT_LAYERLEVEL" val="1_1_1_1"/>
  <p:tag name="KSO_WM_UNIT_VALUE" val="20"/>
  <p:tag name="KSO_WM_UNIT_HIGHLIGHT" val="0"/>
  <p:tag name="KSO_WM_UNIT_COMPATIBLE" val="0"/>
  <p:tag name="KSO_WM_UNIT_PRESET_TEXT_INDEX" val="3"/>
  <p:tag name="KSO_WM_UNIT_PRESET_TEXT_LEN" val="5"/>
  <p:tag name="KSO_WM_DIAGRAM_GROUP_CODE" val="n1-1"/>
</p:tagLst>
</file>

<file path=ppt/tags/tag2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1_1"/>
  <p:tag name="KSO_WM_UNIT_ID" val="custom160118_21*n_h_h_f*1_2_1_1"/>
  <p:tag name="KSO_WM_UNIT_CLEAR" val="1"/>
  <p:tag name="KSO_WM_UNIT_LAYERLEVEL" val="1_1_1_1"/>
  <p:tag name="KSO_WM_UNIT_VALUE" val="100"/>
  <p:tag name="KSO_WM_UNIT_HIGHLIGHT" val="0"/>
  <p:tag name="KSO_WM_UNIT_COMPATIBLE" val="0"/>
  <p:tag name="KSO_WM_UNIT_PRESET_TEXT_INDEX" val="5"/>
  <p:tag name="KSO_WM_UNIT_PRESET_TEXT_LEN" val="232"/>
  <p:tag name="KSO_WM_DIAGRAM_GROUP_CODE" val="n1-1"/>
</p:tagLst>
</file>

<file path=ppt/tags/tag2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1*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8"/>
  <p:tag name="KSO_WM_SLIDE_INDEX" val="28"/>
  <p:tag name="KSO_WM_SLIDE_ITEM_CNT" val="3"/>
  <p:tag name="KSO_WM_SLIDE_LAYOUT" val="a_f_d"/>
  <p:tag name="KSO_WM_SLIDE_LAYOUT_CNT" val="1_1_2"/>
  <p:tag name="KSO_WM_SLIDE_TYPE" val="text"/>
  <p:tag name="KSO_WM_BEAUTIFY_FLAG" val="#wm#"/>
  <p:tag name="KSO_WM_SLIDE_POSITION" val="120*118"/>
  <p:tag name="KSO_WM_SLIDE_SIZE" val="718*384"/>
</p:tagLst>
</file>

<file path=ppt/tags/tag2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2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2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5*l_i*1_1"/>
  <p:tag name="KSO_WM_UNIT_CLEAR" val="1"/>
  <p:tag name="KSO_WM_UNIT_LAYERLEVEL" val="1_1"/>
  <p:tag name="KSO_WM_DIAGRAM_GROUP_CODE" val="l1-2"/>
</p:tagLst>
</file>

<file path=ppt/tags/tag2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2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2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2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2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2"/>
  <p:tag name="KSO_WM_SLIDE_INDEX" val="22"/>
  <p:tag name="KSO_WM_SLIDE_ITEM_CNT" val="2"/>
  <p:tag name="KSO_WM_SLIDE_LAYOUT" val="a_n"/>
  <p:tag name="KSO_WM_SLIDE_LAYOUT_CNT" val="1_1"/>
  <p:tag name="KSO_WM_SLIDE_TYPE" val="text"/>
  <p:tag name="KSO_WM_BEAUTIFY_FLAG" val="#wm#"/>
  <p:tag name="KSO_WM_SLIDE_POSITION" val="63*204"/>
  <p:tag name="KSO_WM_SLIDE_SIZE" val="797*192"/>
  <p:tag name="KSO_WM_DIAGRAM_GROUP_CODE" val="n1-1"/>
</p:tagLst>
</file>

<file path=ppt/tags/tag2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
  <p:tag name="KSO_WM_UNIT_ID" val="custom160118_22*n_i*1_1"/>
  <p:tag name="KSO_WM_UNIT_CLEAR" val="1"/>
  <p:tag name="KSO_WM_UNIT_LAYERLEVEL" val="1_1"/>
  <p:tag name="KSO_WM_DIAGRAM_GROUP_CODE" val="n1-1"/>
</p:tagLst>
</file>

<file path=ppt/tags/tag2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2"/>
  <p:tag name="KSO_WM_UNIT_ID" val="custom160118_22*n_i*1_2"/>
  <p:tag name="KSO_WM_UNIT_CLEAR" val="1"/>
  <p:tag name="KSO_WM_UNIT_LAYERLEVEL" val="1_1"/>
  <p:tag name="KSO_WM_DIAGRAM_GROUP_CODE" val="n1-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8*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2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a"/>
  <p:tag name="KSO_WM_UNIT_INDEX" val="1_1_1"/>
  <p:tag name="KSO_WM_UNIT_ID" val="custom160118_22*n_h_a*1_1_1"/>
  <p:tag name="KSO_WM_UNIT_CLEAR" val="1"/>
  <p:tag name="KSO_WM_UNIT_LAYERLEVEL" val="1_1_1"/>
  <p:tag name="KSO_WM_UNIT_VALUE" val="30"/>
  <p:tag name="KSO_WM_UNIT_HIGHLIGHT" val="0"/>
  <p:tag name="KSO_WM_UNIT_COMPATIBLE" val="0"/>
  <p:tag name="KSO_WM_UNIT_PRESET_TEXT_INDEX" val="3"/>
  <p:tag name="KSO_WM_UNIT_PRESET_TEXT_LEN" val="12"/>
  <p:tag name="KSO_WM_DIAGRAM_GROUP_CODE" val="n1-1"/>
</p:tagLst>
</file>

<file path=ppt/tags/tag2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3"/>
  <p:tag name="KSO_WM_UNIT_ID" val="custom160118_22*n_i*1_3"/>
  <p:tag name="KSO_WM_UNIT_CLEAR" val="1"/>
  <p:tag name="KSO_WM_UNIT_LAYERLEVEL" val="1_1"/>
  <p:tag name="KSO_WM_DIAGRAM_GROUP_CODE" val="n1-1"/>
</p:tagLst>
</file>

<file path=ppt/tags/tag2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4"/>
  <p:tag name="KSO_WM_UNIT_ID" val="custom160118_22*n_i*1_4"/>
  <p:tag name="KSO_WM_UNIT_CLEAR" val="1"/>
  <p:tag name="KSO_WM_UNIT_LAYERLEVEL" val="1_1"/>
  <p:tag name="KSO_WM_DIAGRAM_GROUP_CODE" val="n1-1"/>
</p:tagLst>
</file>

<file path=ppt/tags/tag2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5"/>
  <p:tag name="KSO_WM_UNIT_ID" val="custom160118_22*n_i*1_5"/>
  <p:tag name="KSO_WM_UNIT_CLEAR" val="1"/>
  <p:tag name="KSO_WM_UNIT_LAYERLEVEL" val="1_1"/>
  <p:tag name="KSO_WM_DIAGRAM_GROUP_CODE" val="n1-1"/>
</p:tagLst>
</file>

<file path=ppt/tags/tag2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6"/>
  <p:tag name="KSO_WM_UNIT_ID" val="custom160118_22*n_i*1_6"/>
  <p:tag name="KSO_WM_UNIT_CLEAR" val="1"/>
  <p:tag name="KSO_WM_UNIT_LAYERLEVEL" val="1_1"/>
  <p:tag name="KSO_WM_DIAGRAM_GROUP_CODE" val="n1-1"/>
</p:tagLst>
</file>

<file path=ppt/tags/tag2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1_1"/>
  <p:tag name="KSO_WM_UNIT_ID" val="custom160118_22*n_h_h_a*1_2_1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2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1_1"/>
  <p:tag name="KSO_WM_UNIT_ID" val="custom160118_22*n_h_h_f*1_2_1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2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2_1"/>
  <p:tag name="KSO_WM_UNIT_ID" val="custom160118_22*n_h_h_a*1_2_2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2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2_1"/>
  <p:tag name="KSO_WM_UNIT_ID" val="custom160118_22*n_h_h_f*1_2_2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2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2*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3.xml><?xml version="1.0" encoding="utf-8"?>
<p:tagLst xmlns:a="http://schemas.openxmlformats.org/drawingml/2006/main" xmlns:r="http://schemas.openxmlformats.org/officeDocument/2006/relationships" xmlns:p="http://schemas.openxmlformats.org/presentationml/2006/main">
  <p:tag name="MH" val="20151014113824"/>
  <p:tag name="MH_LIBRARY" val="GRAPHIC"/>
  <p:tag name="MH_ORDER" val="Freeform 10"/>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8*i*2"/>
  <p:tag name="KSO_WM_TEMPLATE_CATEGORY" val="custom"/>
  <p:tag name="KSO_WM_TEMPLATE_INDEX" val="160118"/>
  <p:tag name="KSO_WM_UNIT_INDEX" val="2"/>
</p:tagLst>
</file>

<file path=ppt/tags/tag3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2"/>
  <p:tag name="KSO_WM_SLIDE_INDEX" val="22"/>
  <p:tag name="KSO_WM_SLIDE_ITEM_CNT" val="2"/>
  <p:tag name="KSO_WM_SLIDE_LAYOUT" val="a_n"/>
  <p:tag name="KSO_WM_SLIDE_LAYOUT_CNT" val="1_1"/>
  <p:tag name="KSO_WM_SLIDE_TYPE" val="text"/>
  <p:tag name="KSO_WM_BEAUTIFY_FLAG" val="#wm#"/>
  <p:tag name="KSO_WM_SLIDE_POSITION" val="63*204"/>
  <p:tag name="KSO_WM_SLIDE_SIZE" val="797*192"/>
  <p:tag name="KSO_WM_DIAGRAM_GROUP_CODE" val="n1-1"/>
</p:tagLst>
</file>

<file path=ppt/tags/tag3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
  <p:tag name="KSO_WM_UNIT_ID" val="custom160118_22*n_i*1_1"/>
  <p:tag name="KSO_WM_UNIT_CLEAR" val="1"/>
  <p:tag name="KSO_WM_UNIT_LAYERLEVEL" val="1_1"/>
  <p:tag name="KSO_WM_DIAGRAM_GROUP_CODE" val="n1-1"/>
</p:tagLst>
</file>

<file path=ppt/tags/tag3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2"/>
  <p:tag name="KSO_WM_UNIT_ID" val="custom160118_22*n_i*1_2"/>
  <p:tag name="KSO_WM_UNIT_CLEAR" val="1"/>
  <p:tag name="KSO_WM_UNIT_LAYERLEVEL" val="1_1"/>
  <p:tag name="KSO_WM_DIAGRAM_GROUP_CODE" val="n1-1"/>
</p:tagLst>
</file>

<file path=ppt/tags/tag3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a"/>
  <p:tag name="KSO_WM_UNIT_INDEX" val="1_1_1"/>
  <p:tag name="KSO_WM_UNIT_ID" val="custom160118_22*n_h_a*1_1_1"/>
  <p:tag name="KSO_WM_UNIT_CLEAR" val="1"/>
  <p:tag name="KSO_WM_UNIT_LAYERLEVEL" val="1_1_1"/>
  <p:tag name="KSO_WM_UNIT_VALUE" val="30"/>
  <p:tag name="KSO_WM_UNIT_HIGHLIGHT" val="0"/>
  <p:tag name="KSO_WM_UNIT_COMPATIBLE" val="0"/>
  <p:tag name="KSO_WM_UNIT_PRESET_TEXT_INDEX" val="3"/>
  <p:tag name="KSO_WM_UNIT_PRESET_TEXT_LEN" val="12"/>
  <p:tag name="KSO_WM_DIAGRAM_GROUP_CODE" val="n1-1"/>
</p:tagLst>
</file>

<file path=ppt/tags/tag3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3"/>
  <p:tag name="KSO_WM_UNIT_ID" val="custom160118_22*n_i*1_3"/>
  <p:tag name="KSO_WM_UNIT_CLEAR" val="1"/>
  <p:tag name="KSO_WM_UNIT_LAYERLEVEL" val="1_1"/>
  <p:tag name="KSO_WM_DIAGRAM_GROUP_CODE" val="n1-1"/>
</p:tagLst>
</file>

<file path=ppt/tags/tag3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4"/>
  <p:tag name="KSO_WM_UNIT_ID" val="custom160118_22*n_i*1_4"/>
  <p:tag name="KSO_WM_UNIT_CLEAR" val="1"/>
  <p:tag name="KSO_WM_UNIT_LAYERLEVEL" val="1_1"/>
  <p:tag name="KSO_WM_DIAGRAM_GROUP_CODE" val="n1-1"/>
</p:tagLst>
</file>

<file path=ppt/tags/tag3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5"/>
  <p:tag name="KSO_WM_UNIT_ID" val="custom160118_22*n_i*1_5"/>
  <p:tag name="KSO_WM_UNIT_CLEAR" val="1"/>
  <p:tag name="KSO_WM_UNIT_LAYERLEVEL" val="1_1"/>
  <p:tag name="KSO_WM_DIAGRAM_GROUP_CODE" val="n1-1"/>
</p:tagLst>
</file>

<file path=ppt/tags/tag3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6"/>
  <p:tag name="KSO_WM_UNIT_ID" val="custom160118_22*n_i*1_6"/>
  <p:tag name="KSO_WM_UNIT_CLEAR" val="1"/>
  <p:tag name="KSO_WM_UNIT_LAYERLEVEL" val="1_1"/>
  <p:tag name="KSO_WM_DIAGRAM_GROUP_CODE" val="n1-1"/>
</p:tagLst>
</file>

<file path=ppt/tags/tag3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1_1"/>
  <p:tag name="KSO_WM_UNIT_ID" val="custom160118_22*n_h_h_a*1_2_1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3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1_1"/>
  <p:tag name="KSO_WM_UNIT_ID" val="custom160118_22*n_h_h_f*1_2_1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8"/>
  <p:tag name="KSO_WM_SLIDE_INDEX" val="28"/>
  <p:tag name="KSO_WM_SLIDE_ITEM_CNT" val="3"/>
  <p:tag name="KSO_WM_SLIDE_LAYOUT" val="a_f_d"/>
  <p:tag name="KSO_WM_SLIDE_LAYOUT_CNT" val="1_1_2"/>
  <p:tag name="KSO_WM_SLIDE_TYPE" val="text"/>
  <p:tag name="KSO_WM_BEAUTIFY_FLAG" val="#wm#"/>
  <p:tag name="KSO_WM_SLIDE_POSITION" val="120*118"/>
  <p:tag name="KSO_WM_SLIDE_SIZE" val="718*384"/>
</p:tagLst>
</file>

<file path=ppt/tags/tag3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2_1"/>
  <p:tag name="KSO_WM_UNIT_ID" val="custom160118_22*n_h_h_a*1_2_2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3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2_1"/>
  <p:tag name="KSO_WM_UNIT_ID" val="custom160118_22*n_h_h_f*1_2_2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3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2*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3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3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3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5*l_i*1_1"/>
  <p:tag name="KSO_WM_UNIT_CLEAR" val="1"/>
  <p:tag name="KSO_WM_UNIT_LAYERLEVEL" val="1_1"/>
  <p:tag name="KSO_WM_DIAGRAM_GROUP_CODE" val="l1-2"/>
</p:tagLst>
</file>

<file path=ppt/tags/tag3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3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3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3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8*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3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3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3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1"/>
  <p:tag name="KSO_WM_UNIT_ID" val="custom160118_15*l_i*1_1"/>
  <p:tag name="KSO_WM_UNIT_CLEAR" val="1"/>
  <p:tag name="KSO_WM_UNIT_LAYERLEVEL" val="1_1"/>
  <p:tag name="KSO_WM_DIAGRAM_GROUP_CODE" val="l1-2"/>
</p:tagLst>
</file>

<file path=ppt/tags/tag3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3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3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3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3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4"/>
  <p:tag name="KSO_WM_SLIDE_INDEX" val="24"/>
  <p:tag name="KSO_WM_SLIDE_ITEM_CNT" val="4"/>
  <p:tag name="KSO_WM_SLIDE_LAYOUT" val="a_n"/>
  <p:tag name="KSO_WM_SLIDE_LAYOUT_CNT" val="1_1"/>
  <p:tag name="KSO_WM_SLIDE_TYPE" val="text"/>
  <p:tag name="KSO_WM_BEAUTIFY_FLAG" val="#wm#"/>
  <p:tag name="KSO_WM_SLIDE_POSITION" val="64*123"/>
  <p:tag name="KSO_WM_SLIDE_SIZE" val="847*333"/>
  <p:tag name="KSO_WM_DIAGRAM_GROUP_CODE" val="n1-1"/>
</p:tagLst>
</file>

<file path=ppt/tags/tag3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
  <p:tag name="KSO_WM_UNIT_ID" val="custom160118_24*n_i*1_1"/>
  <p:tag name="KSO_WM_UNIT_CLEAR" val="1"/>
  <p:tag name="KSO_WM_UNIT_LAYERLEVEL" val="1_1"/>
  <p:tag name="KSO_WM_DIAGRAM_GROUP_CODE" val="n1-1"/>
</p:tagLst>
</file>

<file path=ppt/tags/tag3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2"/>
  <p:tag name="KSO_WM_UNIT_ID" val="custom160118_24*n_i*1_2"/>
  <p:tag name="KSO_WM_UNIT_CLEAR" val="1"/>
  <p:tag name="KSO_WM_UNIT_LAYERLEVEL" val="1_1"/>
  <p:tag name="KSO_WM_DIAGRAM_GROUP_CODE" val="n1-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8*i*2"/>
  <p:tag name="KSO_WM_TEMPLATE_CATEGORY" val="custom"/>
  <p:tag name="KSO_WM_TEMPLATE_INDEX" val="160118"/>
  <p:tag name="KSO_WM_UNIT_INDEX" val="2"/>
</p:tagLst>
</file>

<file path=ppt/tags/tag3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3"/>
  <p:tag name="KSO_WM_UNIT_ID" val="custom160118_24*n_i*1_3"/>
  <p:tag name="KSO_WM_UNIT_CLEAR" val="1"/>
  <p:tag name="KSO_WM_UNIT_LAYERLEVEL" val="1_1"/>
  <p:tag name="KSO_WM_DIAGRAM_GROUP_CODE" val="n1-1"/>
</p:tagLst>
</file>

<file path=ppt/tags/tag3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4"/>
  <p:tag name="KSO_WM_UNIT_ID" val="custom160118_24*n_i*1_4"/>
  <p:tag name="KSO_WM_UNIT_CLEAR" val="1"/>
  <p:tag name="KSO_WM_UNIT_LAYERLEVEL" val="1_1"/>
  <p:tag name="KSO_WM_DIAGRAM_GROUP_CODE" val="n1-1"/>
</p:tagLst>
</file>

<file path=ppt/tags/tag3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a"/>
  <p:tag name="KSO_WM_UNIT_INDEX" val="1_1_1"/>
  <p:tag name="KSO_WM_UNIT_ID" val="custom160118_24*n_h_a*1_1_1"/>
  <p:tag name="KSO_WM_UNIT_CLEAR" val="1"/>
  <p:tag name="KSO_WM_UNIT_LAYERLEVEL" val="1_1_1"/>
  <p:tag name="KSO_WM_UNIT_VALUE" val="30"/>
  <p:tag name="KSO_WM_UNIT_HIGHLIGHT" val="0"/>
  <p:tag name="KSO_WM_UNIT_COMPATIBLE" val="0"/>
  <p:tag name="KSO_WM_UNIT_PRESET_TEXT_INDEX" val="3"/>
  <p:tag name="KSO_WM_UNIT_PRESET_TEXT_LEN" val="12"/>
  <p:tag name="KSO_WM_DIAGRAM_GROUP_CODE" val="n1-1"/>
</p:tagLst>
</file>

<file path=ppt/tags/tag3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5"/>
  <p:tag name="KSO_WM_UNIT_ID" val="custom160118_24*n_i*1_5"/>
  <p:tag name="KSO_WM_UNIT_CLEAR" val="1"/>
  <p:tag name="KSO_WM_UNIT_LAYERLEVEL" val="1_1"/>
  <p:tag name="KSO_WM_DIAGRAM_GROUP_CODE" val="n1-1"/>
</p:tagLst>
</file>

<file path=ppt/tags/tag3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6"/>
  <p:tag name="KSO_WM_UNIT_ID" val="custom160118_24*n_i*1_6"/>
  <p:tag name="KSO_WM_UNIT_CLEAR" val="1"/>
  <p:tag name="KSO_WM_UNIT_LAYERLEVEL" val="1_1"/>
  <p:tag name="KSO_WM_DIAGRAM_GROUP_CODE" val="n1-1"/>
</p:tagLst>
</file>

<file path=ppt/tags/tag3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7"/>
  <p:tag name="KSO_WM_UNIT_ID" val="custom160118_24*n_i*1_7"/>
  <p:tag name="KSO_WM_UNIT_CLEAR" val="1"/>
  <p:tag name="KSO_WM_UNIT_LAYERLEVEL" val="1_1"/>
  <p:tag name="KSO_WM_DIAGRAM_GROUP_CODE" val="n1-1"/>
</p:tagLst>
</file>

<file path=ppt/tags/tag3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8"/>
  <p:tag name="KSO_WM_UNIT_ID" val="custom160118_24*n_i*1_8"/>
  <p:tag name="KSO_WM_UNIT_CLEAR" val="1"/>
  <p:tag name="KSO_WM_UNIT_LAYERLEVEL" val="1_1"/>
  <p:tag name="KSO_WM_DIAGRAM_GROUP_CODE" val="n1-1"/>
</p:tagLst>
</file>

<file path=ppt/tags/tag3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9"/>
  <p:tag name="KSO_WM_UNIT_ID" val="custom160118_24*n_i*1_9"/>
  <p:tag name="KSO_WM_UNIT_CLEAR" val="1"/>
  <p:tag name="KSO_WM_UNIT_LAYERLEVEL" val="1_1"/>
  <p:tag name="KSO_WM_DIAGRAM_GROUP_CODE" val="n1-1"/>
</p:tagLst>
</file>

<file path=ppt/tags/tag3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0"/>
  <p:tag name="KSO_WM_UNIT_ID" val="custom160118_24*n_i*1_10"/>
  <p:tag name="KSO_WM_UNIT_CLEAR" val="1"/>
  <p:tag name="KSO_WM_UNIT_LAYERLEVEL" val="1_1"/>
  <p:tag name="KSO_WM_DIAGRAM_GROUP_CODE" val="n1-1"/>
</p:tagLst>
</file>

<file path=ppt/tags/tag3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1"/>
  <p:tag name="KSO_WM_UNIT_ID" val="custom160118_24*n_i*1_11"/>
  <p:tag name="KSO_WM_UNIT_CLEAR" val="1"/>
  <p:tag name="KSO_WM_UNIT_LAYERLEVEL" val="1_1"/>
  <p:tag name="KSO_WM_DIAGRAM_GROUP_CODE" val="n1-1"/>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8"/>
  <p:tag name="KSO_WM_SLIDE_INDEX" val="28"/>
  <p:tag name="KSO_WM_SLIDE_ITEM_CNT" val="3"/>
  <p:tag name="KSO_WM_SLIDE_LAYOUT" val="a_f_d"/>
  <p:tag name="KSO_WM_SLIDE_LAYOUT_CNT" val="1_1_2"/>
  <p:tag name="KSO_WM_SLIDE_TYPE" val="text"/>
  <p:tag name="KSO_WM_BEAUTIFY_FLAG" val="#wm#"/>
  <p:tag name="KSO_WM_SLIDE_POSITION" val="120*118"/>
  <p:tag name="KSO_WM_SLIDE_SIZE" val="718*384"/>
</p:tagLst>
</file>

<file path=ppt/tags/tag3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2"/>
  <p:tag name="KSO_WM_UNIT_ID" val="custom160118_24*n_i*1_12"/>
  <p:tag name="KSO_WM_UNIT_CLEAR" val="1"/>
  <p:tag name="KSO_WM_UNIT_LAYERLEVEL" val="1_1"/>
  <p:tag name="KSO_WM_DIAGRAM_GROUP_CODE" val="n1-1"/>
</p:tagLst>
</file>

<file path=ppt/tags/tag3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2_1"/>
  <p:tag name="KSO_WM_UNIT_ID" val="custom160118_24*n_h_h_f*1_2_2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3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4_1"/>
  <p:tag name="KSO_WM_UNIT_ID" val="custom160118_24*n_h_h_f*1_2_4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3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3_1"/>
  <p:tag name="KSO_WM_UNIT_ID" val="custom160118_24*n_h_h_f*1_2_3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3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1_1"/>
  <p:tag name="KSO_WM_UNIT_ID" val="custom160118_24*n_h_h_f*1_2_1_1"/>
  <p:tag name="KSO_WM_UNIT_CLEAR" val="1"/>
  <p:tag name="KSO_WM_UNIT_LAYERLEVEL" val="1_1_1_1"/>
  <p:tag name="KSO_WM_UNIT_VALUE" val="18"/>
  <p:tag name="KSO_WM_UNIT_HIGHLIGHT" val="0"/>
  <p:tag name="KSO_WM_UNIT_COMPATIBLE" val="0"/>
  <p:tag name="KSO_WM_UNIT_PRESET_TEXT_INDEX" val="3"/>
  <p:tag name="KSO_WM_UNIT_PRESET_TEXT_LEN" val="17"/>
  <p:tag name="KSO_WM_DIAGRAM_GROUP_CODE" val="n1-1"/>
</p:tagLst>
</file>

<file path=ppt/tags/tag3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4*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3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9"/>
  <p:tag name="KSO_WM_SLIDE_INDEX" val="29"/>
  <p:tag name="KSO_WM_SLIDE_ITEM_CNT" val="1"/>
  <p:tag name="KSO_WM_SLIDE_LAYOUT" val="a"/>
  <p:tag name="KSO_WM_SLIDE_LAYOUT_CNT" val="1"/>
  <p:tag name="KSO_WM_SLIDE_TYPE" val="endPage"/>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9*i*0"/>
  <p:tag name="KSO_WM_TEMPLATE_CATEGORY" val="custom"/>
  <p:tag name="KSO_WM_TEMPLATE_INDEX" val="160118"/>
  <p:tag name="KSO_WM_UNIT_INDEX" val="0"/>
</p:tagLst>
</file>

<file path=ppt/tags/tag3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9*a*1"/>
  <p:tag name="KSO_WM_UNIT_CLEAR" val="1"/>
  <p:tag name="KSO_WM_UNIT_LAYERLEVEL" val="1"/>
  <p:tag name="KSO_WM_UNIT_VALUE" val="4"/>
  <p:tag name="KSO_WM_UNIT_ISCONTENTSTITLE" val="0"/>
  <p:tag name="KSO_WM_UNIT_HIGHLIGHT" val="0"/>
  <p:tag name="KSO_WM_UNIT_COMPATIBLE" val="0"/>
  <p:tag name="KSO_WM_UNIT_PRESET_TEXT" val="THANKS"/>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8*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8*i*2"/>
  <p:tag name="KSO_WM_TEMPLATE_CATEGORY" val="custom"/>
  <p:tag name="KSO_WM_TEMPLATE_INDEX" val="160118"/>
  <p:tag name="KSO_WM_UNIT_INDEX" val="2"/>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8"/>
  <p:tag name="KSO_WM_SLIDE_INDEX" val="28"/>
  <p:tag name="KSO_WM_SLIDE_ITEM_CNT" val="3"/>
  <p:tag name="KSO_WM_SLIDE_LAYOUT" val="a_f_d"/>
  <p:tag name="KSO_WM_SLIDE_LAYOUT_CNT" val="1_1_2"/>
  <p:tag name="KSO_WM_SLIDE_TYPE" val="text"/>
  <p:tag name="KSO_WM_BEAUTIFY_FLAG" val="#wm#"/>
  <p:tag name="KSO_WM_SLIDE_POSITION" val="120*118"/>
  <p:tag name="KSO_WM_SLIDE_SIZE" val="718*38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8*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8*i*2"/>
  <p:tag name="KSO_WM_TEMPLATE_CATEGORY" val="custom"/>
  <p:tag name="KSO_WM_TEMPLATE_INDEX" val="160118"/>
  <p:tag name="KSO_WM_UNIT_INDEX" val="2"/>
</p:tagLst>
</file>

<file path=ppt/tags/tag4.xml><?xml version="1.0" encoding="utf-8"?>
<p:tagLst xmlns:a="http://schemas.openxmlformats.org/drawingml/2006/main" xmlns:r="http://schemas.openxmlformats.org/officeDocument/2006/relationships" xmlns:p="http://schemas.openxmlformats.org/presentationml/2006/main">
  <p:tag name="KSO_WM_TEMPLATE_THUMBS_INDEX" val="1、4、5、9、12、13、16、26、27、28、29"/>
  <p:tag name="KSO_WM_TEMPLATE_CATEGORY" val="custom"/>
  <p:tag name="KSO_WM_TEMPLATE_INDEX" val="160118"/>
  <p:tag name="KSO_WM_TAG_VERSION" val="1.0"/>
  <p:tag name="KSO_WM_SLIDE_ID" val="custom160118_1"/>
  <p:tag name="KSO_WM_SLIDE_INDEX" val="1"/>
  <p:tag name="KSO_WM_SLIDE_ITEM_CNT" val="2"/>
  <p:tag name="KSO_WM_SLIDE_LAYOUT" val="a_b"/>
  <p:tag name="KSO_WM_SLIDE_LAYOUT_CNT" val="1_1"/>
  <p:tag name="KSO_WM_SLIDE_TYPE" val="title"/>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
  <p:tag name="KSO_WM_UNIT_ID" val="custom160118_22*n_i*1_1"/>
  <p:tag name="KSO_WM_UNIT_CLEAR" val="1"/>
  <p:tag name="KSO_WM_UNIT_LAYERLEVEL" val="1_1"/>
  <p:tag name="KSO_WM_DIAGRAM_GROUP_CODE" val="n1-1"/>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8"/>
  <p:tag name="KSO_WM_SLIDE_INDEX" val="28"/>
  <p:tag name="KSO_WM_SLIDE_ITEM_CNT" val="3"/>
  <p:tag name="KSO_WM_SLIDE_LAYOUT" val="a_f_d"/>
  <p:tag name="KSO_WM_SLIDE_LAYOUT_CNT" val="1_1_2"/>
  <p:tag name="KSO_WM_SLIDE_TYPE" val="text"/>
  <p:tag name="KSO_WM_BEAUTIFY_FLAG" val="#wm#"/>
  <p:tag name="KSO_WM_SLIDE_POSITION" val="120*118"/>
  <p:tag name="KSO_WM_SLIDE_SIZE" val="718*38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8*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8*i*2"/>
  <p:tag name="KSO_WM_TEMPLATE_CATEGORY" val="custom"/>
  <p:tag name="KSO_WM_TEMPLATE_INDEX" val="160118"/>
  <p:tag name="KSO_WM_UNIT_INDEX" val="2"/>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8"/>
  <p:tag name="KSO_WM_SLIDE_INDEX" val="28"/>
  <p:tag name="KSO_WM_SLIDE_ITEM_CNT" val="3"/>
  <p:tag name="KSO_WM_SLIDE_LAYOUT" val="a_f_d"/>
  <p:tag name="KSO_WM_SLIDE_LAYOUT_CNT" val="1_1_2"/>
  <p:tag name="KSO_WM_SLIDE_TYPE" val="text"/>
  <p:tag name="KSO_WM_BEAUTIFY_FLAG" val="#wm#"/>
  <p:tag name="KSO_WM_SLIDE_POSITION" val="120*118"/>
  <p:tag name="KSO_WM_SLIDE_SIZE" val="718*38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8*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8*i*2"/>
  <p:tag name="KSO_WM_TEMPLATE_CATEGORY" val="custom"/>
  <p:tag name="KSO_WM_TEMPLATE_INDEX" val="160118"/>
  <p:tag name="KSO_WM_UNIT_INDEX" val="2"/>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8"/>
  <p:tag name="KSO_WM_SLIDE_INDEX" val="28"/>
  <p:tag name="KSO_WM_SLIDE_ITEM_CNT" val="3"/>
  <p:tag name="KSO_WM_SLIDE_LAYOUT" val="a_f_d"/>
  <p:tag name="KSO_WM_SLIDE_LAYOUT_CNT" val="1_1_2"/>
  <p:tag name="KSO_WM_SLIDE_TYPE" val="text"/>
  <p:tag name="KSO_WM_BEAUTIFY_FLAG" val="#wm#"/>
  <p:tag name="KSO_WM_SLIDE_POSITION" val="120*118"/>
  <p:tag name="KSO_WM_SLIDE_SIZE" val="718*38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8*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8*i*2"/>
  <p:tag name="KSO_WM_TEMPLATE_CATEGORY" val="custom"/>
  <p:tag name="KSO_WM_TEMPLATE_INDEX" val="160118"/>
  <p:tag name="KSO_WM_UNIT_INDEX" val="2"/>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b"/>
  <p:tag name="KSO_WM_UNIT_INDEX" val="1"/>
  <p:tag name="KSO_WM_UNIT_ID" val="custom160118_1*b*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24"/>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6"/>
  <p:tag name="KSO_WM_SLIDE_INDEX" val="26"/>
  <p:tag name="KSO_WM_SLIDE_ITEM_CNT" val="6"/>
  <p:tag name="KSO_WM_SLIDE_LAYOUT" val="a_n"/>
  <p:tag name="KSO_WM_SLIDE_LAYOUT_CNT" val="1_1"/>
  <p:tag name="KSO_WM_SLIDE_TYPE" val="text"/>
  <p:tag name="KSO_WM_BEAUTIFY_FLAG" val="#wm#"/>
  <p:tag name="KSO_WM_SLIDE_POSITION" val="6*123"/>
  <p:tag name="KSO_WM_SLIDE_SIZE" val="935*367"/>
  <p:tag name="KSO_WM_DIAGRAM_GROUP_CODE" val="n1-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
  <p:tag name="KSO_WM_UNIT_ID" val="custom160118_26*n_i*1_1"/>
  <p:tag name="KSO_WM_UNIT_CLEAR" val="1"/>
  <p:tag name="KSO_WM_UNIT_LAYERLEVEL" val="1_1"/>
  <p:tag name="KSO_WM_DIAGRAM_GROUP_CODE" val="n1-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2"/>
  <p:tag name="KSO_WM_UNIT_ID" val="custom160118_26*n_i*1_2"/>
  <p:tag name="KSO_WM_UNIT_CLEAR" val="1"/>
  <p:tag name="KSO_WM_UNIT_LAYERLEVEL" val="1_1"/>
  <p:tag name="KSO_WM_DIAGRAM_GROUP_CODE" val="n1-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3"/>
  <p:tag name="KSO_WM_UNIT_ID" val="custom160118_26*n_i*1_3"/>
  <p:tag name="KSO_WM_UNIT_CLEAR" val="1"/>
  <p:tag name="KSO_WM_UNIT_LAYERLEVEL" val="1_1"/>
  <p:tag name="KSO_WM_DIAGRAM_GROUP_CODE" val="n1-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4"/>
  <p:tag name="KSO_WM_UNIT_ID" val="custom160118_26*n_i*1_4"/>
  <p:tag name="KSO_WM_UNIT_CLEAR" val="1"/>
  <p:tag name="KSO_WM_UNIT_LAYERLEVEL" val="1_1"/>
  <p:tag name="KSO_WM_DIAGRAM_GROUP_CODE" val="n1-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5"/>
  <p:tag name="KSO_WM_UNIT_ID" val="custom160118_26*n_i*1_5"/>
  <p:tag name="KSO_WM_UNIT_CLEAR" val="1"/>
  <p:tag name="KSO_WM_UNIT_LAYERLEVEL" val="1_1"/>
  <p:tag name="KSO_WM_DIAGRAM_GROUP_CODE" val="n1-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6"/>
  <p:tag name="KSO_WM_UNIT_ID" val="custom160118_26*n_i*1_6"/>
  <p:tag name="KSO_WM_UNIT_CLEAR" val="1"/>
  <p:tag name="KSO_WM_UNIT_LAYERLEVEL" val="1_1"/>
  <p:tag name="KSO_WM_DIAGRAM_GROUP_CODE" val="n1-1"/>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a"/>
  <p:tag name="KSO_WM_UNIT_INDEX" val="1_1_1"/>
  <p:tag name="KSO_WM_UNIT_ID" val="custom160118_26*n_h_a*1_1_1"/>
  <p:tag name="KSO_WM_UNIT_CLEAR" val="1"/>
  <p:tag name="KSO_WM_UNIT_LAYERLEVEL" val="1_1_1"/>
  <p:tag name="KSO_WM_UNIT_VALUE" val="30"/>
  <p:tag name="KSO_WM_UNIT_HIGHLIGHT" val="0"/>
  <p:tag name="KSO_WM_UNIT_COMPATIBLE" val="0"/>
  <p:tag name="KSO_WM_UNIT_PRESET_TEXT_INDEX" val="3"/>
  <p:tag name="KSO_WM_UNIT_PRESET_TEXT_LEN" val="12"/>
  <p:tag name="KSO_WM_DIAGRAM_GROUP_CODE" val="n1-1"/>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7"/>
  <p:tag name="KSO_WM_UNIT_ID" val="custom160118_26*n_i*1_7"/>
  <p:tag name="KSO_WM_UNIT_CLEAR" val="1"/>
  <p:tag name="KSO_WM_UNIT_LAYERLEVEL" val="1_1"/>
  <p:tag name="KSO_WM_DIAGRAM_GROUP_CODE" val="n1-1"/>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8"/>
  <p:tag name="KSO_WM_UNIT_ID" val="custom160118_26*n_i*1_8"/>
  <p:tag name="KSO_WM_UNIT_CLEAR" val="1"/>
  <p:tag name="KSO_WM_UNIT_LAYERLEVEL" val="1_1"/>
  <p:tag name="KSO_WM_DIAGRAM_GROUP_CODE" val="n1-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24"/>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9"/>
  <p:tag name="KSO_WM_UNIT_ID" val="custom160118_26*n_i*1_9"/>
  <p:tag name="KSO_WM_UNIT_CLEAR" val="1"/>
  <p:tag name="KSO_WM_UNIT_LAYERLEVEL" val="1_1"/>
  <p:tag name="KSO_WM_DIAGRAM_GROUP_CODE" val="n1-1"/>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0"/>
  <p:tag name="KSO_WM_UNIT_ID" val="custom160118_26*n_i*1_10"/>
  <p:tag name="KSO_WM_UNIT_CLEAR" val="1"/>
  <p:tag name="KSO_WM_UNIT_LAYERLEVEL" val="1_1"/>
  <p:tag name="KSO_WM_DIAGRAM_GROUP_CODE" val="n1-1"/>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1"/>
  <p:tag name="KSO_WM_UNIT_ID" val="custom160118_26*n_i*1_11"/>
  <p:tag name="KSO_WM_UNIT_CLEAR" val="1"/>
  <p:tag name="KSO_WM_UNIT_LAYERLEVEL" val="1_1"/>
  <p:tag name="KSO_WM_DIAGRAM_GROUP_CODE" val="n1-1"/>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2"/>
  <p:tag name="KSO_WM_UNIT_ID" val="custom160118_26*n_i*1_12"/>
  <p:tag name="KSO_WM_UNIT_CLEAR" val="1"/>
  <p:tag name="KSO_WM_UNIT_LAYERLEVEL" val="1_1"/>
  <p:tag name="KSO_WM_DIAGRAM_GROUP_CODE" val="n1-1"/>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5"/>
  <p:tag name="KSO_WM_UNIT_ID" val="custom160118_26*n_i*1_15"/>
  <p:tag name="KSO_WM_UNIT_CLEAR" val="1"/>
  <p:tag name="KSO_WM_UNIT_LAYERLEVEL" val="1_1"/>
  <p:tag name="KSO_WM_DIAGRAM_GROUP_CODE" val="n1-1"/>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6"/>
  <p:tag name="KSO_WM_UNIT_ID" val="custom160118_26*n_i*1_16"/>
  <p:tag name="KSO_WM_UNIT_CLEAR" val="1"/>
  <p:tag name="KSO_WM_UNIT_LAYERLEVEL" val="1_1"/>
  <p:tag name="KSO_WM_DIAGRAM_GROUP_CODE" val="n1-1"/>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7"/>
  <p:tag name="KSO_WM_UNIT_ID" val="custom160118_26*n_i*1_17"/>
  <p:tag name="KSO_WM_UNIT_CLEAR" val="1"/>
  <p:tag name="KSO_WM_UNIT_LAYERLEVEL" val="1_1"/>
  <p:tag name="KSO_WM_DIAGRAM_GROUP_CODE" val="n1-1"/>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8"/>
  <p:tag name="KSO_WM_UNIT_ID" val="custom160118_26*n_i*1_18"/>
  <p:tag name="KSO_WM_UNIT_CLEAR" val="1"/>
  <p:tag name="KSO_WM_UNIT_LAYERLEVEL" val="1_1"/>
  <p:tag name="KSO_WM_DIAGRAM_GROUP_CODE" val="n1-1"/>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4_1"/>
  <p:tag name="KSO_WM_UNIT_ID" val="custom160118_26*n_h_h_a*1_2_4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4_1"/>
  <p:tag name="KSO_WM_UNIT_ID" val="custom160118_26*n_h_h_f*1_2_4_1"/>
  <p:tag name="KSO_WM_UNIT_CLEAR" val="1"/>
  <p:tag name="KSO_WM_UNIT_LAYERLEVEL" val="1_1_1_1"/>
  <p:tag name="KSO_WM_UNIT_VALUE" val="16"/>
  <p:tag name="KSO_WM_UNIT_HIGHLIGHT" val="0"/>
  <p:tag name="KSO_WM_UNIT_COMPATIBLE" val="0"/>
  <p:tag name="KSO_WM_UNIT_PRESET_TEXT_INDEX" val="3"/>
  <p:tag name="KSO_WM_UNIT_PRESET_TEXT_LEN" val="17"/>
  <p:tag name="KSO_WM_DIAGRAM_GROUP_CODE" val="n1-1"/>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1"/>
  <p:tag name="KSO_WM_SLIDE_INDEX" val="11"/>
  <p:tag name="KSO_WM_SLIDE_ITEM_CNT" val="6"/>
  <p:tag name="KSO_WM_SLIDE_LAYOUT" val="a_l"/>
  <p:tag name="KSO_WM_SLIDE_LAYOUT_CNT" val="1_1"/>
  <p:tag name="KSO_WM_SLIDE_TYPE" val="contents"/>
  <p:tag name="KSO_WM_BEAUTIFY_FLAG" val="#wm#"/>
  <p:tag name="KSO_WM_DIAGRAM_GROUP_CODE" val="l1-1"/>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2_1"/>
  <p:tag name="KSO_WM_UNIT_ID" val="custom160118_26*n_h_h_a*1_2_2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2_1"/>
  <p:tag name="KSO_WM_UNIT_ID" val="custom160118_26*n_h_h_f*1_2_2_1"/>
  <p:tag name="KSO_WM_UNIT_CLEAR" val="1"/>
  <p:tag name="KSO_WM_UNIT_LAYERLEVEL" val="1_1_1_1"/>
  <p:tag name="KSO_WM_UNIT_VALUE" val="16"/>
  <p:tag name="KSO_WM_UNIT_HIGHLIGHT" val="0"/>
  <p:tag name="KSO_WM_UNIT_COMPATIBLE" val="0"/>
  <p:tag name="KSO_WM_UNIT_PRESET_TEXT_INDEX" val="3"/>
  <p:tag name="KSO_WM_UNIT_PRESET_TEXT_LEN" val="17"/>
  <p:tag name="KSO_WM_DIAGRAM_GROUP_CODE" val="n1-1"/>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6_1"/>
  <p:tag name="KSO_WM_UNIT_ID" val="custom160118_26*n_h_h_a*1_2_6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6_1"/>
  <p:tag name="KSO_WM_UNIT_ID" val="custom160118_26*n_h_h_f*1_2_6_1"/>
  <p:tag name="KSO_WM_UNIT_CLEAR" val="1"/>
  <p:tag name="KSO_WM_UNIT_LAYERLEVEL" val="1_1_1_1"/>
  <p:tag name="KSO_WM_UNIT_VALUE" val="16"/>
  <p:tag name="KSO_WM_UNIT_HIGHLIGHT" val="0"/>
  <p:tag name="KSO_WM_UNIT_COMPATIBLE" val="0"/>
  <p:tag name="KSO_WM_UNIT_PRESET_TEXT_INDEX" val="3"/>
  <p:tag name="KSO_WM_UNIT_PRESET_TEXT_LEN" val="17"/>
  <p:tag name="KSO_WM_DIAGRAM_GROUP_CODE" val="n1-1"/>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5_1"/>
  <p:tag name="KSO_WM_UNIT_ID" val="custom160118_26*n_h_h_a*1_2_5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5_1"/>
  <p:tag name="KSO_WM_UNIT_ID" val="custom160118_26*n_h_h_f*1_2_5_1"/>
  <p:tag name="KSO_WM_UNIT_CLEAR" val="1"/>
  <p:tag name="KSO_WM_UNIT_LAYERLEVEL" val="1_1_1_1"/>
  <p:tag name="KSO_WM_UNIT_VALUE" val="16"/>
  <p:tag name="KSO_WM_UNIT_HIGHLIGHT" val="0"/>
  <p:tag name="KSO_WM_UNIT_COMPATIBLE" val="0"/>
  <p:tag name="KSO_WM_UNIT_PRESET_TEXT_INDEX" val="3"/>
  <p:tag name="KSO_WM_UNIT_PRESET_TEXT_LEN" val="17"/>
  <p:tag name="KSO_WM_DIAGRAM_GROUP_CODE" val="n1-1"/>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3_1"/>
  <p:tag name="KSO_WM_UNIT_ID" val="custom160118_26*n_h_h_a*1_2_3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3_1"/>
  <p:tag name="KSO_WM_UNIT_ID" val="custom160118_26*n_h_h_f*1_2_3_1"/>
  <p:tag name="KSO_WM_UNIT_CLEAR" val="1"/>
  <p:tag name="KSO_WM_UNIT_LAYERLEVEL" val="1_1_1_1"/>
  <p:tag name="KSO_WM_UNIT_VALUE" val="16"/>
  <p:tag name="KSO_WM_UNIT_HIGHLIGHT" val="0"/>
  <p:tag name="KSO_WM_UNIT_COMPATIBLE" val="0"/>
  <p:tag name="KSO_WM_UNIT_PRESET_TEXT_INDEX" val="3"/>
  <p:tag name="KSO_WM_UNIT_PRESET_TEXT_LEN" val="17"/>
  <p:tag name="KSO_WM_DIAGRAM_GROUP_CODE" val="n1-1"/>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a"/>
  <p:tag name="KSO_WM_UNIT_INDEX" val="1_2_1_1"/>
  <p:tag name="KSO_WM_UNIT_ID" val="custom160118_26*n_h_h_a*1_2_1_1"/>
  <p:tag name="KSO_WM_UNIT_CLEAR" val="1"/>
  <p:tag name="KSO_WM_UNIT_LAYERLEVEL" val="1_1_1_1"/>
  <p:tag name="KSO_WM_UNIT_VALUE" val="8"/>
  <p:tag name="KSO_WM_UNIT_HIGHLIGHT" val="0"/>
  <p:tag name="KSO_WM_UNIT_COMPATIBLE" val="0"/>
  <p:tag name="KSO_WM_UNIT_PRESET_TEXT_INDEX" val="3"/>
  <p:tag name="KSO_WM_UNIT_PRESET_TEXT_LEN" val="5"/>
  <p:tag name="KSO_WM_DIAGRAM_GROUP_CODE" val="n1-1"/>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h_h_f"/>
  <p:tag name="KSO_WM_UNIT_INDEX" val="1_2_1_1"/>
  <p:tag name="KSO_WM_UNIT_ID" val="custom160118_26*n_h_h_f*1_2_1_1"/>
  <p:tag name="KSO_WM_UNIT_CLEAR" val="1"/>
  <p:tag name="KSO_WM_UNIT_LAYERLEVEL" val="1_1_1_1"/>
  <p:tag name="KSO_WM_UNIT_VALUE" val="16"/>
  <p:tag name="KSO_WM_UNIT_HIGHLIGHT" val="0"/>
  <p:tag name="KSO_WM_UNIT_COMPATIBLE" val="0"/>
  <p:tag name="KSO_WM_UNIT_PRESET_TEXT_INDEX" val="3"/>
  <p:tag name="KSO_WM_UNIT_PRESET_TEXT_LEN" val="17"/>
  <p:tag name="KSO_WM_DIAGRAM_GROUP_CODE" val="n1-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1*a*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6*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17"/>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n_i"/>
  <p:tag name="KSO_WM_UNIT_INDEX" val="1_13"/>
  <p:tag name="KSO_WM_UNIT_ID" val="custom160118_26*n_i*1_13"/>
  <p:tag name="KSO_WM_UNIT_CLEAR" val="1"/>
  <p:tag name="KSO_WM_UNIT_LAYERLEVEL" val="1_1"/>
  <p:tag name="KSO_WM_DIAGRAM_GROUP_CODE" val="n1-1"/>
</p:tagLst>
</file>

<file path=ppt/tags/tag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2"/>
  <p:tag name="KSO_WM_SLIDE_INDEX" val="12"/>
  <p:tag name="KSO_WM_SLIDE_ITEM_CNT" val="2"/>
  <p:tag name="KSO_WM_SLIDE_LAYOUT" val="a_b_e"/>
  <p:tag name="KSO_WM_SLIDE_LAYOUT_CNT" val="1_1_1"/>
  <p:tag name="KSO_WM_SLIDE_TYPE" val="sectionTitle"/>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e"/>
  <p:tag name="KSO_WM_UNIT_INDEX" val="1"/>
  <p:tag name="KSO_WM_UNIT_ID" val="custom160118_12*e*1"/>
  <p:tag name="KSO_WM_UNIT_CLEAR" val="1"/>
  <p:tag name="KSO_WM_UNIT_LAYERLEVEL" val="1"/>
  <p:tag name="KSO_WM_UNIT_VALUE" val="0"/>
  <p:tag name="KSO_WM_UNIT_HIGHLIGHT" val="0"/>
  <p:tag name="KSO_WM_UNIT_COMPATIBLE" val="1"/>
  <p:tag name="KSO_WM_UNIT_PRESET_TEXT" val="1"/>
</p:tagLst>
</file>

<file path=ppt/tags/tag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15"/>
  <p:tag name="KSO_WM_SLIDE_INDEX" val="15"/>
  <p:tag name="KSO_WM_SLIDE_ITEM_CNT" val="1"/>
  <p:tag name="KSO_WM_SLIDE_LAYOUT" val="a_l"/>
  <p:tag name="KSO_WM_SLIDE_LAYOUT_CNT" val="1_1"/>
  <p:tag name="KSO_WM_SLIDE_TYPE" val="text"/>
  <p:tag name="KSO_WM_BEAUTIFY_FLAG" val="#wm#"/>
  <p:tag name="KSO_WM_SLIDE_POSITION" val="378*204"/>
  <p:tag name="KSO_WM_SLIDE_SIZE" val="203*197"/>
  <p:tag name="KSO_WM_DIAGRAM_GROUP_CODE" val="l1-2"/>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2"/>
  <p:tag name="KSO_WM_UNIT_ID" val="custom160118_15*l_i*1_2"/>
  <p:tag name="KSO_WM_UNIT_CLEAR" val="1"/>
  <p:tag name="KSO_WM_UNIT_LAYERLEVEL" val="1_1"/>
  <p:tag name="KSO_WM_DIAGRAM_GROUP_CODE" val="l1-2"/>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3"/>
  <p:tag name="KSO_WM_UNIT_ID" val="custom160118_15*l_i*1_3"/>
  <p:tag name="KSO_WM_UNIT_CLEAR" val="1"/>
  <p:tag name="KSO_WM_UNIT_LAYERLEVEL" val="1_1"/>
  <p:tag name="KSO_WM_DIAGRAM_GROUP_CODE" val="l1-2"/>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4"/>
  <p:tag name="KSO_WM_UNIT_ID" val="custom160118_15*l_i*1_4"/>
  <p:tag name="KSO_WM_UNIT_CLEAR" val="1"/>
  <p:tag name="KSO_WM_UNIT_LAYERLEVEL" val="1_1"/>
  <p:tag name="KSO_WM_DIAGRAM_GROUP_CODE" val="l1-2"/>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11*i*1"/>
  <p:tag name="KSO_WM_TEMPLATE_CATEGORY" val="custom"/>
  <p:tag name="KSO_WM_TEMPLATE_INDEX" val="160118"/>
  <p:tag name="KSO_WM_UNIT_INDEX" val="1"/>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l_i"/>
  <p:tag name="KSO_WM_UNIT_INDEX" val="1_5"/>
  <p:tag name="KSO_WM_UNIT_ID" val="custom160118_15*l_i*1_5"/>
  <p:tag name="KSO_WM_UNIT_CLEAR" val="1"/>
  <p:tag name="KSO_WM_UNIT_LAYERLEVEL" val="1_1"/>
  <p:tag name="KSO_WM_DIAGRAM_GROUP_CODE" val="l1-2"/>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1"/>
  <p:tag name="KSO_WM_TEMPLATE_CATEGORY" val="custom"/>
  <p:tag name="KSO_WM_TEMPLATE_INDEX" val="160118"/>
  <p:tag name="KSO_WM_UNIT_INDEX" val="1"/>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f"/>
  <p:tag name="KSO_WM_UNIT_INDEX" val="1"/>
  <p:tag name="KSO_WM_UNIT_ID" val="custom160118_27*f*1"/>
  <p:tag name="KSO_WM_UNIT_CLEAR" val="1"/>
  <p:tag name="KSO_WM_UNIT_LAYERLEVEL" val="1"/>
  <p:tag name="KSO_WM_UNIT_VALUE" val="111"/>
  <p:tag name="KSO_WM_UNIT_HIGHLIGHT" val="0"/>
  <p:tag name="KSO_WM_UNIT_COMPATIBLE" val="0"/>
  <p:tag name="KSO_WM_UNIT_PRESET_TEXT_INDEX" val="5"/>
  <p:tag name="KSO_WM_UNIT_PRESET_TEXT_LEN" val="125"/>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118"/>
  <p:tag name="KSO_WM_TAG_VERSION" val="1.0"/>
  <p:tag name="KSO_WM_SLIDE_ID" val="custom160118_27"/>
  <p:tag name="KSO_WM_SLIDE_INDEX" val="27"/>
  <p:tag name="KSO_WM_SLIDE_ITEM_CNT" val="2"/>
  <p:tag name="KSO_WM_SLIDE_LAYOUT" val="a_f_d"/>
  <p:tag name="KSO_WM_SLIDE_LAYOUT_CNT" val="1_1_1"/>
  <p:tag name="KSO_WM_SLIDE_TYPE" val="text"/>
  <p:tag name="KSO_WM_BEAUTIFY_FLAG" val="#wm#"/>
  <p:tag name="KSO_WM_SLIDE_POSITION" val="133*76"/>
  <p:tag name="KSO_WM_SLIDE_SIZE" val="690*427"/>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0"/>
  <p:tag name="KSO_WM_TEMPLATE_CATEGORY" val="custom"/>
  <p:tag name="KSO_WM_TEMPLATE_INDEX" val="160118"/>
  <p:tag name="KSO_WM_UNIT_INDEX" val="0"/>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118_27*i*1"/>
  <p:tag name="KSO_WM_TEMPLATE_CATEGORY" val="custom"/>
  <p:tag name="KSO_WM_TEMPLATE_INDEX" val="160118"/>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18"/>
  <p:tag name="KSO_WM_UNIT_TYPE" val="a"/>
  <p:tag name="KSO_WM_UNIT_INDEX" val="1"/>
  <p:tag name="KSO_WM_UNIT_ID" val="custom160118_27*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自定义 103">
      <a:dk1>
        <a:srgbClr val="5F5F5F"/>
      </a:dk1>
      <a:lt1>
        <a:srgbClr val="FFFFFF"/>
      </a:lt1>
      <a:dk2>
        <a:srgbClr val="5F5F5F"/>
      </a:dk2>
      <a:lt2>
        <a:srgbClr val="FFFFFF"/>
      </a:lt2>
      <a:accent1>
        <a:srgbClr val="2CBEBB"/>
      </a:accent1>
      <a:accent2>
        <a:srgbClr val="40D096"/>
      </a:accent2>
      <a:accent3>
        <a:srgbClr val="CAD40A"/>
      </a:accent3>
      <a:accent4>
        <a:srgbClr val="FFBE16"/>
      </a:accent4>
      <a:accent5>
        <a:srgbClr val="FF7F41"/>
      </a:accent5>
      <a:accent6>
        <a:srgbClr val="FFC000"/>
      </a:accent6>
      <a:hlink>
        <a:srgbClr val="00B0F0"/>
      </a:hlink>
      <a:folHlink>
        <a:srgbClr val="7F7F7F"/>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1168</Words>
  <Application>Microsoft Office PowerPoint</Application>
  <PresentationFormat>宽屏</PresentationFormat>
  <Paragraphs>226</Paragraphs>
  <Slides>47</Slides>
  <Notes>46</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Rubik</vt:lpstr>
      <vt:lpstr>华文细黑</vt:lpstr>
      <vt:lpstr>Arial</vt:lpstr>
      <vt:lpstr>Bernard MT Condensed</vt:lpstr>
      <vt:lpstr>Calibri</vt:lpstr>
      <vt:lpstr>Wingdings</vt:lpstr>
      <vt:lpstr>Office 主题</vt:lpstr>
      <vt:lpstr>Hogwarts 导游App</vt:lpstr>
      <vt:lpstr>PowerPoint 演示文稿</vt:lpstr>
      <vt:lpstr>技术原型展示</vt:lpstr>
      <vt:lpstr>PowerPoint 演示文稿</vt:lpstr>
      <vt:lpstr>软件架构（采用C/S架构）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相关核心技术</vt:lpstr>
      <vt:lpstr>PowerPoint 演示文稿</vt:lpstr>
      <vt:lpstr>如何与高德地图对接？使用Fluttify</vt:lpstr>
      <vt:lpstr>如何与高德地图对接</vt:lpstr>
      <vt:lpstr>PowerPoint 演示文稿</vt:lpstr>
      <vt:lpstr>PowerPoint 演示文稿</vt:lpstr>
      <vt:lpstr>InfluxDB Cloud</vt:lpstr>
      <vt:lpstr>InfluxDB Cloud</vt:lpstr>
      <vt:lpstr>我们搭建的InfluxDB</vt:lpstr>
      <vt:lpstr>我们搭建的InfluxDB</vt:lpstr>
      <vt:lpstr>PowerPoint 演示文稿</vt:lpstr>
      <vt:lpstr>如何存储大文件？使用OSS</vt:lpstr>
      <vt:lpstr>我们搭建的阿里云OSS</vt:lpstr>
      <vt:lpstr>我们搭建的阿里云OSS</vt:lpstr>
      <vt:lpstr>PowerPoint 演示文稿</vt:lpstr>
      <vt:lpstr>如何进行消息推送？URORA极光</vt:lpstr>
      <vt:lpstr>如何进行消息推送？URORA极光</vt:lpstr>
      <vt:lpstr>我们实现的消息推送</vt:lpstr>
      <vt:lpstr>迭代评估报告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lichun zhou</dc:creator>
  <cp:lastModifiedBy>郭 黛筠</cp:lastModifiedBy>
  <cp:revision>433</cp:revision>
  <dcterms:created xsi:type="dcterms:W3CDTF">2015-09-25T03:48:00Z</dcterms:created>
  <dcterms:modified xsi:type="dcterms:W3CDTF">2020-11-18T00:46:25Z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2052-10.1.0.5420</vt:lpwstr>
  </property>
  <property fmtid="{D5CDD505-2E9C-101B-9397-08002B2CF9AE}" pid="3" name="name">
    <vt:lpwstr>五彩气泡.pptx</vt:lpwstr>
  </property>
  <property fmtid="{D5CDD505-2E9C-101B-9397-08002B2CF9AE}" pid="4" name="fileid">
    <vt:lpwstr>860933</vt:lpwstr>
  </property>
  <property fmtid="{D5CDD505-2E9C-101B-9397-08002B2CF9AE}" pid="5" name="search_tags">
    <vt:lpwstr>PPT模板</vt:lpwstr>
  </property>
</Properties>
</file>